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  <p:sldMasterId id="2147483649" r:id="rId2"/>
  </p:sldMasterIdLst>
  <p:notesMasterIdLst>
    <p:notesMasterId r:id="rId21"/>
  </p:notesMasterIdLst>
  <p:sldIdLst>
    <p:sldId id="286" r:id="rId3"/>
    <p:sldId id="256" r:id="rId4"/>
    <p:sldId id="287" r:id="rId5"/>
    <p:sldId id="288" r:id="rId6"/>
    <p:sldId id="289" r:id="rId7"/>
    <p:sldId id="290" r:id="rId8"/>
    <p:sldId id="292" r:id="rId9"/>
    <p:sldId id="295" r:id="rId10"/>
    <p:sldId id="296" r:id="rId11"/>
    <p:sldId id="297" r:id="rId12"/>
    <p:sldId id="298" r:id="rId13"/>
    <p:sldId id="293" r:id="rId14"/>
    <p:sldId id="294" r:id="rId15"/>
    <p:sldId id="303" r:id="rId16"/>
    <p:sldId id="299" r:id="rId17"/>
    <p:sldId id="300" r:id="rId18"/>
    <p:sldId id="302" r:id="rId19"/>
    <p:sldId id="291" r:id="rId20"/>
  </p:sldIdLst>
  <p:sldSz cx="9144000" cy="6858000" type="screen4x3"/>
  <p:notesSz cx="6858000" cy="9144000"/>
  <p:defaultTextStyle>
    <a:defPPr>
      <a:defRPr lang="en-GB"/>
    </a:defPPr>
    <a:lvl1pPr algn="l" defTabSz="457200" rtl="0" eaLnBrk="0" fontAlgn="base" hangingPunct="0">
      <a:spcBef>
        <a:spcPct val="0"/>
      </a:spcBef>
      <a:spcAft>
        <a:spcPct val="0"/>
      </a:spcAft>
      <a:buClr>
        <a:srgbClr val="000000"/>
      </a:buClr>
      <a:buSzPct val="100000"/>
      <a:buFont typeface="Arial" charset="0"/>
      <a:defRPr kern="1200">
        <a:solidFill>
          <a:schemeClr val="bg1"/>
        </a:solidFill>
        <a:latin typeface="Arial" charset="0"/>
        <a:ea typeface="+mn-ea"/>
        <a:cs typeface="+mn-cs"/>
      </a:defRPr>
    </a:lvl1pPr>
    <a:lvl2pPr marL="457200" algn="l" defTabSz="457200" rtl="0" eaLnBrk="0" fontAlgn="base" hangingPunct="0">
      <a:spcBef>
        <a:spcPct val="0"/>
      </a:spcBef>
      <a:spcAft>
        <a:spcPct val="0"/>
      </a:spcAft>
      <a:buClr>
        <a:srgbClr val="000000"/>
      </a:buClr>
      <a:buSzPct val="100000"/>
      <a:buFont typeface="Arial" charset="0"/>
      <a:defRPr kern="1200">
        <a:solidFill>
          <a:schemeClr val="bg1"/>
        </a:solidFill>
        <a:latin typeface="Arial" charset="0"/>
        <a:ea typeface="+mn-ea"/>
        <a:cs typeface="+mn-cs"/>
      </a:defRPr>
    </a:lvl2pPr>
    <a:lvl3pPr marL="914400" algn="l" defTabSz="457200" rtl="0" eaLnBrk="0" fontAlgn="base" hangingPunct="0">
      <a:spcBef>
        <a:spcPct val="0"/>
      </a:spcBef>
      <a:spcAft>
        <a:spcPct val="0"/>
      </a:spcAft>
      <a:buClr>
        <a:srgbClr val="000000"/>
      </a:buClr>
      <a:buSzPct val="100000"/>
      <a:buFont typeface="Arial" charset="0"/>
      <a:defRPr kern="1200">
        <a:solidFill>
          <a:schemeClr val="bg1"/>
        </a:solidFill>
        <a:latin typeface="Arial" charset="0"/>
        <a:ea typeface="+mn-ea"/>
        <a:cs typeface="+mn-cs"/>
      </a:defRPr>
    </a:lvl3pPr>
    <a:lvl4pPr marL="1371600" algn="l" defTabSz="457200" rtl="0" eaLnBrk="0" fontAlgn="base" hangingPunct="0">
      <a:spcBef>
        <a:spcPct val="0"/>
      </a:spcBef>
      <a:spcAft>
        <a:spcPct val="0"/>
      </a:spcAft>
      <a:buClr>
        <a:srgbClr val="000000"/>
      </a:buClr>
      <a:buSzPct val="100000"/>
      <a:buFont typeface="Arial" charset="0"/>
      <a:defRPr kern="1200">
        <a:solidFill>
          <a:schemeClr val="bg1"/>
        </a:solidFill>
        <a:latin typeface="Arial" charset="0"/>
        <a:ea typeface="+mn-ea"/>
        <a:cs typeface="+mn-cs"/>
      </a:defRPr>
    </a:lvl4pPr>
    <a:lvl5pPr marL="1828800" algn="l" defTabSz="457200" rtl="0" eaLnBrk="0" fontAlgn="base" hangingPunct="0">
      <a:spcBef>
        <a:spcPct val="0"/>
      </a:spcBef>
      <a:spcAft>
        <a:spcPct val="0"/>
      </a:spcAft>
      <a:buClr>
        <a:srgbClr val="000000"/>
      </a:buClr>
      <a:buSzPct val="100000"/>
      <a:buFont typeface="Arial" charset="0"/>
      <a:defRPr kern="1200">
        <a:solidFill>
          <a:schemeClr val="bg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bg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bg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bg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bg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00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16" y="-96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D545D3A-F66B-4706-9D8F-BE8B39EC6A3A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EC8E4EA2-CA64-4DFF-8522-85E574175D29}">
      <dgm:prSet phldrT="[Text]" custT="1"/>
      <dgm:spPr>
        <a:solidFill>
          <a:srgbClr val="C00000"/>
        </a:solidFill>
      </dgm:spPr>
      <dgm:t>
        <a:bodyPr/>
        <a:lstStyle/>
        <a:p>
          <a:r>
            <a:rPr lang="en-US" sz="4000" b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Faculty of IT</a:t>
          </a:r>
          <a:endParaRPr lang="en-US" sz="4000" b="1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gm:t>
    </dgm:pt>
    <dgm:pt modelId="{7FB431C6-0F4A-4291-9B60-2AA0F3CA5DA9}" type="parTrans" cxnId="{3A9225C0-53F5-44B5-8813-9F5C1CED9B17}">
      <dgm:prSet/>
      <dgm:spPr/>
      <dgm:t>
        <a:bodyPr/>
        <a:lstStyle/>
        <a:p>
          <a:endParaRPr lang="en-US"/>
        </a:p>
      </dgm:t>
    </dgm:pt>
    <dgm:pt modelId="{AEDE12E6-DE26-4C2C-901F-16D50F6B74D3}" type="sibTrans" cxnId="{3A9225C0-53F5-44B5-8813-9F5C1CED9B17}">
      <dgm:prSet/>
      <dgm:spPr/>
      <dgm:t>
        <a:bodyPr/>
        <a:lstStyle/>
        <a:p>
          <a:endParaRPr lang="en-US"/>
        </a:p>
      </dgm:t>
    </dgm:pt>
    <dgm:pt modelId="{6BD107B3-0955-42D9-B0FA-18CDF5BA073D}">
      <dgm:prSet phldrT="[Text]" custT="1"/>
      <dgm:spPr>
        <a:solidFill>
          <a:srgbClr val="C00000"/>
        </a:solidFill>
      </dgm:spPr>
      <dgm:t>
        <a:bodyPr/>
        <a:lstStyle/>
        <a:p>
          <a:r>
            <a:rPr lang="en-US" sz="3200" b="1" smtClean="0">
              <a:latin typeface="Times New Roman" pitchFamily="18" charset="0"/>
              <a:cs typeface="Times New Roman" pitchFamily="18" charset="0"/>
            </a:rPr>
            <a:t>Computer and Science</a:t>
          </a:r>
          <a:endParaRPr lang="en-US" sz="3200" b="1">
            <a:latin typeface="Times New Roman" pitchFamily="18" charset="0"/>
            <a:cs typeface="Times New Roman" pitchFamily="18" charset="0"/>
          </a:endParaRPr>
        </a:p>
      </dgm:t>
    </dgm:pt>
    <dgm:pt modelId="{A7792836-4407-49F5-A6F3-DAAF220A112D}" type="parTrans" cxnId="{9A4247CD-A447-46F4-9DE4-90EC20642D6A}">
      <dgm:prSet/>
      <dgm:spPr>
        <a:solidFill>
          <a:srgbClr val="C00000"/>
        </a:solidFill>
      </dgm:spPr>
      <dgm:t>
        <a:bodyPr/>
        <a:lstStyle/>
        <a:p>
          <a:endParaRPr lang="en-US" b="1">
            <a:latin typeface="Times New Roman" pitchFamily="18" charset="0"/>
            <a:cs typeface="Times New Roman" pitchFamily="18" charset="0"/>
          </a:endParaRPr>
        </a:p>
      </dgm:t>
    </dgm:pt>
    <dgm:pt modelId="{7C1FEBC3-9298-4AC8-90ED-38B9D6C3B2F3}" type="sibTrans" cxnId="{9A4247CD-A447-46F4-9DE4-90EC20642D6A}">
      <dgm:prSet/>
      <dgm:spPr/>
      <dgm:t>
        <a:bodyPr/>
        <a:lstStyle/>
        <a:p>
          <a:endParaRPr lang="en-US"/>
        </a:p>
      </dgm:t>
    </dgm:pt>
    <dgm:pt modelId="{2ACD3599-32EF-4EDA-8CBE-71B271E136A3}">
      <dgm:prSet phldrT="[Text]" custT="1"/>
      <dgm:spPr>
        <a:solidFill>
          <a:srgbClr val="C00000"/>
        </a:solidFill>
      </dgm:spPr>
      <dgm:t>
        <a:bodyPr/>
        <a:lstStyle/>
        <a:p>
          <a:r>
            <a:rPr lang="en-US" sz="3200" b="1" smtClean="0">
              <a:latin typeface="Times New Roman" pitchFamily="18" charset="0"/>
              <a:cs typeface="Times New Roman" pitchFamily="18" charset="0"/>
            </a:rPr>
            <a:t>Software</a:t>
          </a:r>
          <a:endParaRPr lang="en-US" sz="3200" b="1">
            <a:latin typeface="Times New Roman" pitchFamily="18" charset="0"/>
            <a:cs typeface="Times New Roman" pitchFamily="18" charset="0"/>
          </a:endParaRPr>
        </a:p>
      </dgm:t>
    </dgm:pt>
    <dgm:pt modelId="{653A9B6F-6F5D-4031-BCBD-BBFC8C414A13}" type="parTrans" cxnId="{426CEC6E-88B0-44EF-9CEA-41C3E9630326}">
      <dgm:prSet/>
      <dgm:spPr>
        <a:solidFill>
          <a:srgbClr val="C00000"/>
        </a:solidFill>
      </dgm:spPr>
      <dgm:t>
        <a:bodyPr/>
        <a:lstStyle/>
        <a:p>
          <a:endParaRPr lang="en-US" b="1">
            <a:latin typeface="Times New Roman" pitchFamily="18" charset="0"/>
            <a:cs typeface="Times New Roman" pitchFamily="18" charset="0"/>
          </a:endParaRPr>
        </a:p>
      </dgm:t>
    </dgm:pt>
    <dgm:pt modelId="{7BBF5322-02A0-4078-80F7-0AA471E23701}" type="sibTrans" cxnId="{426CEC6E-88B0-44EF-9CEA-41C3E9630326}">
      <dgm:prSet/>
      <dgm:spPr/>
      <dgm:t>
        <a:bodyPr/>
        <a:lstStyle/>
        <a:p>
          <a:endParaRPr lang="en-US"/>
        </a:p>
      </dgm:t>
    </dgm:pt>
    <dgm:pt modelId="{54D8A31C-B4BC-439C-8DDC-1BA630709152}">
      <dgm:prSet phldrT="[Text]" custT="1"/>
      <dgm:spPr>
        <a:solidFill>
          <a:srgbClr val="C00000"/>
        </a:solidFill>
      </dgm:spPr>
      <dgm:t>
        <a:bodyPr/>
        <a:lstStyle/>
        <a:p>
          <a:r>
            <a:rPr lang="en-US" sz="3200" b="1" smtClean="0">
              <a:latin typeface="Times New Roman" pitchFamily="18" charset="0"/>
              <a:cs typeface="Times New Roman" pitchFamily="18" charset="0"/>
            </a:rPr>
            <a:t>Network</a:t>
          </a:r>
          <a:endParaRPr lang="en-US" sz="3200" b="1">
            <a:latin typeface="Times New Roman" pitchFamily="18" charset="0"/>
            <a:cs typeface="Times New Roman" pitchFamily="18" charset="0"/>
          </a:endParaRPr>
        </a:p>
      </dgm:t>
    </dgm:pt>
    <dgm:pt modelId="{19AD64F3-0863-4F4F-882D-A21447AF609D}" type="parTrans" cxnId="{3B1999D8-715D-4B08-BE8D-F9C6BF0B38ED}">
      <dgm:prSet/>
      <dgm:spPr>
        <a:solidFill>
          <a:srgbClr val="C00000"/>
        </a:solidFill>
      </dgm:spPr>
      <dgm:t>
        <a:bodyPr/>
        <a:lstStyle/>
        <a:p>
          <a:endParaRPr lang="en-US" b="1">
            <a:latin typeface="Times New Roman" pitchFamily="18" charset="0"/>
            <a:cs typeface="Times New Roman" pitchFamily="18" charset="0"/>
          </a:endParaRPr>
        </a:p>
      </dgm:t>
    </dgm:pt>
    <dgm:pt modelId="{C2048AB3-163B-4C64-8042-CF1714046A01}" type="sibTrans" cxnId="{3B1999D8-715D-4B08-BE8D-F9C6BF0B38ED}">
      <dgm:prSet/>
      <dgm:spPr/>
      <dgm:t>
        <a:bodyPr/>
        <a:lstStyle/>
        <a:p>
          <a:endParaRPr lang="en-US"/>
        </a:p>
      </dgm:t>
    </dgm:pt>
    <dgm:pt modelId="{3296A40B-7E24-442A-851B-024F18AD2C03}" type="pres">
      <dgm:prSet presAssocID="{AD545D3A-F66B-4706-9D8F-BE8B39EC6A3A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86F995DE-E141-4D7A-93F1-53E775EB9FDE}" type="pres">
      <dgm:prSet presAssocID="{EC8E4EA2-CA64-4DFF-8522-85E574175D29}" presName="hierRoot1" presStyleCnt="0">
        <dgm:presLayoutVars>
          <dgm:hierBranch val="init"/>
        </dgm:presLayoutVars>
      </dgm:prSet>
      <dgm:spPr/>
    </dgm:pt>
    <dgm:pt modelId="{06778897-96FC-4615-B210-8F3205BB4839}" type="pres">
      <dgm:prSet presAssocID="{EC8E4EA2-CA64-4DFF-8522-85E574175D29}" presName="rootComposite1" presStyleCnt="0"/>
      <dgm:spPr/>
    </dgm:pt>
    <dgm:pt modelId="{349088D5-3C04-4CE7-9C7B-CD696EF55EB3}" type="pres">
      <dgm:prSet presAssocID="{EC8E4EA2-CA64-4DFF-8522-85E574175D29}" presName="rootText1" presStyleLbl="node0" presStyleIdx="0" presStyleCnt="1" custScaleX="125072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07C7FF61-0E1E-4CCB-99DF-E45558BFB997}" type="pres">
      <dgm:prSet presAssocID="{EC8E4EA2-CA64-4DFF-8522-85E574175D29}" presName="rootConnector1" presStyleLbl="node1" presStyleIdx="0" presStyleCnt="0"/>
      <dgm:spPr/>
      <dgm:t>
        <a:bodyPr/>
        <a:lstStyle/>
        <a:p>
          <a:endParaRPr lang="en-US"/>
        </a:p>
      </dgm:t>
    </dgm:pt>
    <dgm:pt modelId="{F7F4C34A-FA20-46B4-A07C-50FEF1B29A11}" type="pres">
      <dgm:prSet presAssocID="{EC8E4EA2-CA64-4DFF-8522-85E574175D29}" presName="hierChild2" presStyleCnt="0"/>
      <dgm:spPr/>
    </dgm:pt>
    <dgm:pt modelId="{64323234-7961-4DB7-986F-4044C062DF26}" type="pres">
      <dgm:prSet presAssocID="{A7792836-4407-49F5-A6F3-DAAF220A112D}" presName="Name37" presStyleLbl="parChTrans1D2" presStyleIdx="0" presStyleCnt="3"/>
      <dgm:spPr/>
      <dgm:t>
        <a:bodyPr/>
        <a:lstStyle/>
        <a:p>
          <a:endParaRPr lang="en-US"/>
        </a:p>
      </dgm:t>
    </dgm:pt>
    <dgm:pt modelId="{5AF3C2A3-5904-4F97-B09E-FC7CEB58AEA7}" type="pres">
      <dgm:prSet presAssocID="{6BD107B3-0955-42D9-B0FA-18CDF5BA073D}" presName="hierRoot2" presStyleCnt="0">
        <dgm:presLayoutVars>
          <dgm:hierBranch val="init"/>
        </dgm:presLayoutVars>
      </dgm:prSet>
      <dgm:spPr/>
    </dgm:pt>
    <dgm:pt modelId="{916819B6-650D-406D-9660-FF4DBE6AA329}" type="pres">
      <dgm:prSet presAssocID="{6BD107B3-0955-42D9-B0FA-18CDF5BA073D}" presName="rootComposite" presStyleCnt="0"/>
      <dgm:spPr/>
    </dgm:pt>
    <dgm:pt modelId="{1C3F1CC7-867D-4D88-8AFF-BCF43FBA5CD0}" type="pres">
      <dgm:prSet presAssocID="{6BD107B3-0955-42D9-B0FA-18CDF5BA073D}" presName="rootText" presStyleLbl="node2" presStyleIdx="0" presStyleCnt="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9AEE4418-45B5-46B0-91B1-73D08C072BCD}" type="pres">
      <dgm:prSet presAssocID="{6BD107B3-0955-42D9-B0FA-18CDF5BA073D}" presName="rootConnector" presStyleLbl="node2" presStyleIdx="0" presStyleCnt="3"/>
      <dgm:spPr/>
      <dgm:t>
        <a:bodyPr/>
        <a:lstStyle/>
        <a:p>
          <a:endParaRPr lang="en-US"/>
        </a:p>
      </dgm:t>
    </dgm:pt>
    <dgm:pt modelId="{D82B7EFF-5295-4998-B259-90E95D26916A}" type="pres">
      <dgm:prSet presAssocID="{6BD107B3-0955-42D9-B0FA-18CDF5BA073D}" presName="hierChild4" presStyleCnt="0"/>
      <dgm:spPr/>
    </dgm:pt>
    <dgm:pt modelId="{8A827FB1-310E-4D7E-BC83-F4AE87583CAD}" type="pres">
      <dgm:prSet presAssocID="{6BD107B3-0955-42D9-B0FA-18CDF5BA073D}" presName="hierChild5" presStyleCnt="0"/>
      <dgm:spPr/>
    </dgm:pt>
    <dgm:pt modelId="{BE4EA04A-EB75-408B-8E94-049B75DB6F62}" type="pres">
      <dgm:prSet presAssocID="{653A9B6F-6F5D-4031-BCBD-BBFC8C414A13}" presName="Name37" presStyleLbl="parChTrans1D2" presStyleIdx="1" presStyleCnt="3"/>
      <dgm:spPr/>
      <dgm:t>
        <a:bodyPr/>
        <a:lstStyle/>
        <a:p>
          <a:endParaRPr lang="en-US"/>
        </a:p>
      </dgm:t>
    </dgm:pt>
    <dgm:pt modelId="{A4B7CC50-DC6D-4542-B8F3-23503222BA44}" type="pres">
      <dgm:prSet presAssocID="{2ACD3599-32EF-4EDA-8CBE-71B271E136A3}" presName="hierRoot2" presStyleCnt="0">
        <dgm:presLayoutVars>
          <dgm:hierBranch val="init"/>
        </dgm:presLayoutVars>
      </dgm:prSet>
      <dgm:spPr/>
    </dgm:pt>
    <dgm:pt modelId="{82FD1758-A919-4C8F-A450-40D773A62BE8}" type="pres">
      <dgm:prSet presAssocID="{2ACD3599-32EF-4EDA-8CBE-71B271E136A3}" presName="rootComposite" presStyleCnt="0"/>
      <dgm:spPr/>
    </dgm:pt>
    <dgm:pt modelId="{12770848-9152-42EF-9A1D-2D2B891EB101}" type="pres">
      <dgm:prSet presAssocID="{2ACD3599-32EF-4EDA-8CBE-71B271E136A3}" presName="rootText" presStyleLbl="node2" presStyleIdx="1" presStyleCnt="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F653464B-F712-4B9A-8EF4-942A21629401}" type="pres">
      <dgm:prSet presAssocID="{2ACD3599-32EF-4EDA-8CBE-71B271E136A3}" presName="rootConnector" presStyleLbl="node2" presStyleIdx="1" presStyleCnt="3"/>
      <dgm:spPr/>
      <dgm:t>
        <a:bodyPr/>
        <a:lstStyle/>
        <a:p>
          <a:endParaRPr lang="en-US"/>
        </a:p>
      </dgm:t>
    </dgm:pt>
    <dgm:pt modelId="{6EB18360-B1E9-49B0-A80D-FCF4710073F4}" type="pres">
      <dgm:prSet presAssocID="{2ACD3599-32EF-4EDA-8CBE-71B271E136A3}" presName="hierChild4" presStyleCnt="0"/>
      <dgm:spPr/>
    </dgm:pt>
    <dgm:pt modelId="{9F884869-0B59-4DE1-881F-AE6548211CC9}" type="pres">
      <dgm:prSet presAssocID="{2ACD3599-32EF-4EDA-8CBE-71B271E136A3}" presName="hierChild5" presStyleCnt="0"/>
      <dgm:spPr/>
    </dgm:pt>
    <dgm:pt modelId="{84D60578-ADBF-4639-9930-465D36BD0748}" type="pres">
      <dgm:prSet presAssocID="{19AD64F3-0863-4F4F-882D-A21447AF609D}" presName="Name37" presStyleLbl="parChTrans1D2" presStyleIdx="2" presStyleCnt="3"/>
      <dgm:spPr/>
      <dgm:t>
        <a:bodyPr/>
        <a:lstStyle/>
        <a:p>
          <a:endParaRPr lang="en-US"/>
        </a:p>
      </dgm:t>
    </dgm:pt>
    <dgm:pt modelId="{216E0871-06C7-4406-9590-A79443BD3FB1}" type="pres">
      <dgm:prSet presAssocID="{54D8A31C-B4BC-439C-8DDC-1BA630709152}" presName="hierRoot2" presStyleCnt="0">
        <dgm:presLayoutVars>
          <dgm:hierBranch val="init"/>
        </dgm:presLayoutVars>
      </dgm:prSet>
      <dgm:spPr/>
    </dgm:pt>
    <dgm:pt modelId="{3D09E1C5-9E64-4637-AD6F-8EC6A404DCD1}" type="pres">
      <dgm:prSet presAssocID="{54D8A31C-B4BC-439C-8DDC-1BA630709152}" presName="rootComposite" presStyleCnt="0"/>
      <dgm:spPr/>
    </dgm:pt>
    <dgm:pt modelId="{BFEDB807-FF81-4210-A198-8634C3989909}" type="pres">
      <dgm:prSet presAssocID="{54D8A31C-B4BC-439C-8DDC-1BA630709152}" presName="rootText" presStyleLbl="node2" presStyleIdx="2" presStyleCnt="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21D3892C-0765-401E-9B4F-B5B1AE7B95F1}" type="pres">
      <dgm:prSet presAssocID="{54D8A31C-B4BC-439C-8DDC-1BA630709152}" presName="rootConnector" presStyleLbl="node2" presStyleIdx="2" presStyleCnt="3"/>
      <dgm:spPr/>
      <dgm:t>
        <a:bodyPr/>
        <a:lstStyle/>
        <a:p>
          <a:endParaRPr lang="en-US"/>
        </a:p>
      </dgm:t>
    </dgm:pt>
    <dgm:pt modelId="{396D1DF5-9F56-462D-9A2B-3036ED8A2EF7}" type="pres">
      <dgm:prSet presAssocID="{54D8A31C-B4BC-439C-8DDC-1BA630709152}" presName="hierChild4" presStyleCnt="0"/>
      <dgm:spPr/>
    </dgm:pt>
    <dgm:pt modelId="{0572F975-8FD1-4190-B732-7D09C565EA9C}" type="pres">
      <dgm:prSet presAssocID="{54D8A31C-B4BC-439C-8DDC-1BA630709152}" presName="hierChild5" presStyleCnt="0"/>
      <dgm:spPr/>
    </dgm:pt>
    <dgm:pt modelId="{7FC3435A-9CED-4111-815B-2A005FC35A0E}" type="pres">
      <dgm:prSet presAssocID="{EC8E4EA2-CA64-4DFF-8522-85E574175D29}" presName="hierChild3" presStyleCnt="0"/>
      <dgm:spPr/>
    </dgm:pt>
  </dgm:ptLst>
  <dgm:cxnLst>
    <dgm:cxn modelId="{E91F429A-5564-4D14-BE62-50DC721B1EB6}" type="presOf" srcId="{6BD107B3-0955-42D9-B0FA-18CDF5BA073D}" destId="{9AEE4418-45B5-46B0-91B1-73D08C072BCD}" srcOrd="1" destOrd="0" presId="urn:microsoft.com/office/officeart/2005/8/layout/orgChart1"/>
    <dgm:cxn modelId="{8E111425-083D-49E6-9D05-6FE76B6A2F1A}" type="presOf" srcId="{A7792836-4407-49F5-A6F3-DAAF220A112D}" destId="{64323234-7961-4DB7-986F-4044C062DF26}" srcOrd="0" destOrd="0" presId="urn:microsoft.com/office/officeart/2005/8/layout/orgChart1"/>
    <dgm:cxn modelId="{9E564014-D3F5-48A4-9B20-5B16F6FD2988}" type="presOf" srcId="{EC8E4EA2-CA64-4DFF-8522-85E574175D29}" destId="{07C7FF61-0E1E-4CCB-99DF-E45558BFB997}" srcOrd="1" destOrd="0" presId="urn:microsoft.com/office/officeart/2005/8/layout/orgChart1"/>
    <dgm:cxn modelId="{9DCCDEC8-8888-419E-9B24-0CDC92DFACCD}" type="presOf" srcId="{54D8A31C-B4BC-439C-8DDC-1BA630709152}" destId="{21D3892C-0765-401E-9B4F-B5B1AE7B95F1}" srcOrd="1" destOrd="0" presId="urn:microsoft.com/office/officeart/2005/8/layout/orgChart1"/>
    <dgm:cxn modelId="{96183FF7-DEB6-4058-8D57-585767B7671C}" type="presOf" srcId="{653A9B6F-6F5D-4031-BCBD-BBFC8C414A13}" destId="{BE4EA04A-EB75-408B-8E94-049B75DB6F62}" srcOrd="0" destOrd="0" presId="urn:microsoft.com/office/officeart/2005/8/layout/orgChart1"/>
    <dgm:cxn modelId="{3B1999D8-715D-4B08-BE8D-F9C6BF0B38ED}" srcId="{EC8E4EA2-CA64-4DFF-8522-85E574175D29}" destId="{54D8A31C-B4BC-439C-8DDC-1BA630709152}" srcOrd="2" destOrd="0" parTransId="{19AD64F3-0863-4F4F-882D-A21447AF609D}" sibTransId="{C2048AB3-163B-4C64-8042-CF1714046A01}"/>
    <dgm:cxn modelId="{6D8E74A4-1B54-4E1F-9882-DA6C47D67424}" type="presOf" srcId="{54D8A31C-B4BC-439C-8DDC-1BA630709152}" destId="{BFEDB807-FF81-4210-A198-8634C3989909}" srcOrd="0" destOrd="0" presId="urn:microsoft.com/office/officeart/2005/8/layout/orgChart1"/>
    <dgm:cxn modelId="{426CEC6E-88B0-44EF-9CEA-41C3E9630326}" srcId="{EC8E4EA2-CA64-4DFF-8522-85E574175D29}" destId="{2ACD3599-32EF-4EDA-8CBE-71B271E136A3}" srcOrd="1" destOrd="0" parTransId="{653A9B6F-6F5D-4031-BCBD-BBFC8C414A13}" sibTransId="{7BBF5322-02A0-4078-80F7-0AA471E23701}"/>
    <dgm:cxn modelId="{3A9225C0-53F5-44B5-8813-9F5C1CED9B17}" srcId="{AD545D3A-F66B-4706-9D8F-BE8B39EC6A3A}" destId="{EC8E4EA2-CA64-4DFF-8522-85E574175D29}" srcOrd="0" destOrd="0" parTransId="{7FB431C6-0F4A-4291-9B60-2AA0F3CA5DA9}" sibTransId="{AEDE12E6-DE26-4C2C-901F-16D50F6B74D3}"/>
    <dgm:cxn modelId="{D7E72F0B-8CA6-4AFA-AAC1-EF7BE44569F9}" type="presOf" srcId="{2ACD3599-32EF-4EDA-8CBE-71B271E136A3}" destId="{12770848-9152-42EF-9A1D-2D2B891EB101}" srcOrd="0" destOrd="0" presId="urn:microsoft.com/office/officeart/2005/8/layout/orgChart1"/>
    <dgm:cxn modelId="{1FED08CA-E348-4336-954D-A74B4D2D68EC}" type="presOf" srcId="{EC8E4EA2-CA64-4DFF-8522-85E574175D29}" destId="{349088D5-3C04-4CE7-9C7B-CD696EF55EB3}" srcOrd="0" destOrd="0" presId="urn:microsoft.com/office/officeart/2005/8/layout/orgChart1"/>
    <dgm:cxn modelId="{C3160861-0F21-47EA-AE07-4516AC415048}" type="presOf" srcId="{6BD107B3-0955-42D9-B0FA-18CDF5BA073D}" destId="{1C3F1CC7-867D-4D88-8AFF-BCF43FBA5CD0}" srcOrd="0" destOrd="0" presId="urn:microsoft.com/office/officeart/2005/8/layout/orgChart1"/>
    <dgm:cxn modelId="{38862898-7600-4933-81E9-DCB083165835}" type="presOf" srcId="{19AD64F3-0863-4F4F-882D-A21447AF609D}" destId="{84D60578-ADBF-4639-9930-465D36BD0748}" srcOrd="0" destOrd="0" presId="urn:microsoft.com/office/officeart/2005/8/layout/orgChart1"/>
    <dgm:cxn modelId="{251F80CC-9C0E-4659-97CC-63B4B1B37126}" type="presOf" srcId="{AD545D3A-F66B-4706-9D8F-BE8B39EC6A3A}" destId="{3296A40B-7E24-442A-851B-024F18AD2C03}" srcOrd="0" destOrd="0" presId="urn:microsoft.com/office/officeart/2005/8/layout/orgChart1"/>
    <dgm:cxn modelId="{6425216E-311E-464D-AFBD-2D20184BDE12}" type="presOf" srcId="{2ACD3599-32EF-4EDA-8CBE-71B271E136A3}" destId="{F653464B-F712-4B9A-8EF4-942A21629401}" srcOrd="1" destOrd="0" presId="urn:microsoft.com/office/officeart/2005/8/layout/orgChart1"/>
    <dgm:cxn modelId="{9A4247CD-A447-46F4-9DE4-90EC20642D6A}" srcId="{EC8E4EA2-CA64-4DFF-8522-85E574175D29}" destId="{6BD107B3-0955-42D9-B0FA-18CDF5BA073D}" srcOrd="0" destOrd="0" parTransId="{A7792836-4407-49F5-A6F3-DAAF220A112D}" sibTransId="{7C1FEBC3-9298-4AC8-90ED-38B9D6C3B2F3}"/>
    <dgm:cxn modelId="{047B0268-2421-4E10-9846-CD58237747E5}" type="presParOf" srcId="{3296A40B-7E24-442A-851B-024F18AD2C03}" destId="{86F995DE-E141-4D7A-93F1-53E775EB9FDE}" srcOrd="0" destOrd="0" presId="urn:microsoft.com/office/officeart/2005/8/layout/orgChart1"/>
    <dgm:cxn modelId="{E6B86F3E-DECA-4502-8768-4CDFEB9097F7}" type="presParOf" srcId="{86F995DE-E141-4D7A-93F1-53E775EB9FDE}" destId="{06778897-96FC-4615-B210-8F3205BB4839}" srcOrd="0" destOrd="0" presId="urn:microsoft.com/office/officeart/2005/8/layout/orgChart1"/>
    <dgm:cxn modelId="{94BFEACE-E4D5-470C-8E49-28AC73B45F51}" type="presParOf" srcId="{06778897-96FC-4615-B210-8F3205BB4839}" destId="{349088D5-3C04-4CE7-9C7B-CD696EF55EB3}" srcOrd="0" destOrd="0" presId="urn:microsoft.com/office/officeart/2005/8/layout/orgChart1"/>
    <dgm:cxn modelId="{98169836-7093-4458-B365-974210AB518A}" type="presParOf" srcId="{06778897-96FC-4615-B210-8F3205BB4839}" destId="{07C7FF61-0E1E-4CCB-99DF-E45558BFB997}" srcOrd="1" destOrd="0" presId="urn:microsoft.com/office/officeart/2005/8/layout/orgChart1"/>
    <dgm:cxn modelId="{BE264D3A-C9BD-4CD5-BD1C-6AFC0B3EFBED}" type="presParOf" srcId="{86F995DE-E141-4D7A-93F1-53E775EB9FDE}" destId="{F7F4C34A-FA20-46B4-A07C-50FEF1B29A11}" srcOrd="1" destOrd="0" presId="urn:microsoft.com/office/officeart/2005/8/layout/orgChart1"/>
    <dgm:cxn modelId="{CF4766B2-B1AD-4010-95BA-BCA463614BDD}" type="presParOf" srcId="{F7F4C34A-FA20-46B4-A07C-50FEF1B29A11}" destId="{64323234-7961-4DB7-986F-4044C062DF26}" srcOrd="0" destOrd="0" presId="urn:microsoft.com/office/officeart/2005/8/layout/orgChart1"/>
    <dgm:cxn modelId="{7A1763F5-039C-40CA-BA2B-AE3173A8B430}" type="presParOf" srcId="{F7F4C34A-FA20-46B4-A07C-50FEF1B29A11}" destId="{5AF3C2A3-5904-4F97-B09E-FC7CEB58AEA7}" srcOrd="1" destOrd="0" presId="urn:microsoft.com/office/officeart/2005/8/layout/orgChart1"/>
    <dgm:cxn modelId="{80E71505-826B-4F1B-BE99-15B73EF8211C}" type="presParOf" srcId="{5AF3C2A3-5904-4F97-B09E-FC7CEB58AEA7}" destId="{916819B6-650D-406D-9660-FF4DBE6AA329}" srcOrd="0" destOrd="0" presId="urn:microsoft.com/office/officeart/2005/8/layout/orgChart1"/>
    <dgm:cxn modelId="{6DCD5C62-C16B-4357-9B10-FE33F2BA5A95}" type="presParOf" srcId="{916819B6-650D-406D-9660-FF4DBE6AA329}" destId="{1C3F1CC7-867D-4D88-8AFF-BCF43FBA5CD0}" srcOrd="0" destOrd="0" presId="urn:microsoft.com/office/officeart/2005/8/layout/orgChart1"/>
    <dgm:cxn modelId="{40E27305-3B84-4634-996B-AC93E5BD1DEE}" type="presParOf" srcId="{916819B6-650D-406D-9660-FF4DBE6AA329}" destId="{9AEE4418-45B5-46B0-91B1-73D08C072BCD}" srcOrd="1" destOrd="0" presId="urn:microsoft.com/office/officeart/2005/8/layout/orgChart1"/>
    <dgm:cxn modelId="{E3C42621-8D54-4492-A4ED-C5F27A5F38C2}" type="presParOf" srcId="{5AF3C2A3-5904-4F97-B09E-FC7CEB58AEA7}" destId="{D82B7EFF-5295-4998-B259-90E95D26916A}" srcOrd="1" destOrd="0" presId="urn:microsoft.com/office/officeart/2005/8/layout/orgChart1"/>
    <dgm:cxn modelId="{196E6F5A-6AFB-4B38-9883-6066BA873D80}" type="presParOf" srcId="{5AF3C2A3-5904-4F97-B09E-FC7CEB58AEA7}" destId="{8A827FB1-310E-4D7E-BC83-F4AE87583CAD}" srcOrd="2" destOrd="0" presId="urn:microsoft.com/office/officeart/2005/8/layout/orgChart1"/>
    <dgm:cxn modelId="{D45AA3AF-BB80-4B07-B61A-6775B915ED69}" type="presParOf" srcId="{F7F4C34A-FA20-46B4-A07C-50FEF1B29A11}" destId="{BE4EA04A-EB75-408B-8E94-049B75DB6F62}" srcOrd="2" destOrd="0" presId="urn:microsoft.com/office/officeart/2005/8/layout/orgChart1"/>
    <dgm:cxn modelId="{E013DAC2-F4A1-44C2-9FFC-E4D5B31AF53C}" type="presParOf" srcId="{F7F4C34A-FA20-46B4-A07C-50FEF1B29A11}" destId="{A4B7CC50-DC6D-4542-B8F3-23503222BA44}" srcOrd="3" destOrd="0" presId="urn:microsoft.com/office/officeart/2005/8/layout/orgChart1"/>
    <dgm:cxn modelId="{BEB119D1-8452-4021-B753-8035CAADD996}" type="presParOf" srcId="{A4B7CC50-DC6D-4542-B8F3-23503222BA44}" destId="{82FD1758-A919-4C8F-A450-40D773A62BE8}" srcOrd="0" destOrd="0" presId="urn:microsoft.com/office/officeart/2005/8/layout/orgChart1"/>
    <dgm:cxn modelId="{74FFA968-93FB-423D-97F2-41D49F3B40EC}" type="presParOf" srcId="{82FD1758-A919-4C8F-A450-40D773A62BE8}" destId="{12770848-9152-42EF-9A1D-2D2B891EB101}" srcOrd="0" destOrd="0" presId="urn:microsoft.com/office/officeart/2005/8/layout/orgChart1"/>
    <dgm:cxn modelId="{87840EDF-DDA7-4E68-9A3C-E2228FAE87AA}" type="presParOf" srcId="{82FD1758-A919-4C8F-A450-40D773A62BE8}" destId="{F653464B-F712-4B9A-8EF4-942A21629401}" srcOrd="1" destOrd="0" presId="urn:microsoft.com/office/officeart/2005/8/layout/orgChart1"/>
    <dgm:cxn modelId="{1DCD55C4-7F1D-4B0E-B273-547FB1FAE175}" type="presParOf" srcId="{A4B7CC50-DC6D-4542-B8F3-23503222BA44}" destId="{6EB18360-B1E9-49B0-A80D-FCF4710073F4}" srcOrd="1" destOrd="0" presId="urn:microsoft.com/office/officeart/2005/8/layout/orgChart1"/>
    <dgm:cxn modelId="{9FF94D64-0CBA-4064-9AC3-0C55C946F5FB}" type="presParOf" srcId="{A4B7CC50-DC6D-4542-B8F3-23503222BA44}" destId="{9F884869-0B59-4DE1-881F-AE6548211CC9}" srcOrd="2" destOrd="0" presId="urn:microsoft.com/office/officeart/2005/8/layout/orgChart1"/>
    <dgm:cxn modelId="{11B2E4F9-024B-4931-BAB6-8C05F1BD76EA}" type="presParOf" srcId="{F7F4C34A-FA20-46B4-A07C-50FEF1B29A11}" destId="{84D60578-ADBF-4639-9930-465D36BD0748}" srcOrd="4" destOrd="0" presId="urn:microsoft.com/office/officeart/2005/8/layout/orgChart1"/>
    <dgm:cxn modelId="{122AE0AC-83CB-4949-B4E3-04D555D94C2F}" type="presParOf" srcId="{F7F4C34A-FA20-46B4-A07C-50FEF1B29A11}" destId="{216E0871-06C7-4406-9590-A79443BD3FB1}" srcOrd="5" destOrd="0" presId="urn:microsoft.com/office/officeart/2005/8/layout/orgChart1"/>
    <dgm:cxn modelId="{76FF6D9A-6004-4BA9-98B9-FB8E1E58176C}" type="presParOf" srcId="{216E0871-06C7-4406-9590-A79443BD3FB1}" destId="{3D09E1C5-9E64-4637-AD6F-8EC6A404DCD1}" srcOrd="0" destOrd="0" presId="urn:microsoft.com/office/officeart/2005/8/layout/orgChart1"/>
    <dgm:cxn modelId="{18F3557A-704A-4B59-9076-B4745C901B5E}" type="presParOf" srcId="{3D09E1C5-9E64-4637-AD6F-8EC6A404DCD1}" destId="{BFEDB807-FF81-4210-A198-8634C3989909}" srcOrd="0" destOrd="0" presId="urn:microsoft.com/office/officeart/2005/8/layout/orgChart1"/>
    <dgm:cxn modelId="{1F41EDBC-4506-4584-8189-076DE0CE5F82}" type="presParOf" srcId="{3D09E1C5-9E64-4637-AD6F-8EC6A404DCD1}" destId="{21D3892C-0765-401E-9B4F-B5B1AE7B95F1}" srcOrd="1" destOrd="0" presId="urn:microsoft.com/office/officeart/2005/8/layout/orgChart1"/>
    <dgm:cxn modelId="{B250E443-726D-4AED-95AE-4668ADB3F3E3}" type="presParOf" srcId="{216E0871-06C7-4406-9590-A79443BD3FB1}" destId="{396D1DF5-9F56-462D-9A2B-3036ED8A2EF7}" srcOrd="1" destOrd="0" presId="urn:microsoft.com/office/officeart/2005/8/layout/orgChart1"/>
    <dgm:cxn modelId="{E3EAD9D7-43DD-4601-A0C6-76D7C0FD51E7}" type="presParOf" srcId="{216E0871-06C7-4406-9590-A79443BD3FB1}" destId="{0572F975-8FD1-4190-B732-7D09C565EA9C}" srcOrd="2" destOrd="0" presId="urn:microsoft.com/office/officeart/2005/8/layout/orgChart1"/>
    <dgm:cxn modelId="{F7277151-639E-4280-B13F-BABB15217480}" type="presParOf" srcId="{86F995DE-E141-4D7A-93F1-53E775EB9FDE}" destId="{7FC3435A-9CED-4111-815B-2A005FC35A0E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17D9443-BBE3-4EA5-B257-7249A5F77729}" type="doc">
      <dgm:prSet loTypeId="urn:microsoft.com/office/officeart/2005/8/layout/h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6C9F6972-9F52-484E-8DA7-011938DDAC49}">
      <dgm:prSet phldrT="[Text]"/>
      <dgm:spPr>
        <a:solidFill>
          <a:schemeClr val="accent5">
            <a:lumMod val="60000"/>
            <a:lumOff val="40000"/>
          </a:schemeClr>
        </a:solidFill>
        <a:ln>
          <a:solidFill>
            <a:schemeClr val="accent1"/>
          </a:solidFill>
        </a:ln>
      </dgm:spPr>
      <dgm:t>
        <a:bodyPr/>
        <a:lstStyle/>
        <a:p>
          <a:r>
            <a:rPr lang="en-US" b="1" smtClean="0">
              <a:solidFill>
                <a:schemeClr val="tx1"/>
              </a:solidFill>
              <a:latin typeface="Cambria" pitchFamily="18" charset="0"/>
            </a:rPr>
            <a:t>Software</a:t>
          </a:r>
          <a:endParaRPr lang="en-US" b="1">
            <a:solidFill>
              <a:schemeClr val="tx1"/>
            </a:solidFill>
            <a:latin typeface="Cambria" pitchFamily="18" charset="0"/>
          </a:endParaRPr>
        </a:p>
      </dgm:t>
    </dgm:pt>
    <dgm:pt modelId="{878071A6-A52A-4DA3-89D7-EBA1DFDD6CA0}" type="parTrans" cxnId="{A93C6575-F257-4A0D-A3B7-9D0263AF53AA}">
      <dgm:prSet/>
      <dgm:spPr/>
      <dgm:t>
        <a:bodyPr/>
        <a:lstStyle/>
        <a:p>
          <a:endParaRPr lang="en-US"/>
        </a:p>
      </dgm:t>
    </dgm:pt>
    <dgm:pt modelId="{5FB6E357-09EC-41F4-B84F-92E4A6DB4869}" type="sibTrans" cxnId="{A93C6575-F257-4A0D-A3B7-9D0263AF53AA}">
      <dgm:prSet/>
      <dgm:spPr/>
      <dgm:t>
        <a:bodyPr/>
        <a:lstStyle/>
        <a:p>
          <a:endParaRPr lang="en-US"/>
        </a:p>
      </dgm:t>
    </dgm:pt>
    <dgm:pt modelId="{F78A5D21-E796-4A2A-AFA2-23291435DF67}">
      <dgm:prSet phldrT="[Text]" custT="1"/>
      <dgm:spPr>
        <a:solidFill>
          <a:schemeClr val="accent5">
            <a:lumMod val="60000"/>
            <a:lumOff val="40000"/>
          </a:schemeClr>
        </a:solidFill>
        <a:ln>
          <a:solidFill>
            <a:schemeClr val="accent1"/>
          </a:solidFill>
        </a:ln>
      </dgm:spPr>
      <dgm:t>
        <a:bodyPr/>
        <a:lstStyle/>
        <a:p>
          <a:pPr>
            <a:lnSpc>
              <a:spcPct val="120000"/>
            </a:lnSpc>
          </a:pPr>
          <a:r>
            <a:rPr lang="en-US" sz="2400" b="1" smtClean="0">
              <a:solidFill>
                <a:srgbClr val="FF0000"/>
              </a:solidFill>
              <a:latin typeface="Cambria" pitchFamily="18" charset="0"/>
            </a:rPr>
            <a:t>Computer Programing </a:t>
          </a:r>
          <a:endParaRPr lang="en-US" sz="2400" b="1">
            <a:solidFill>
              <a:srgbClr val="FF0000"/>
            </a:solidFill>
            <a:latin typeface="Cambria" pitchFamily="18" charset="0"/>
          </a:endParaRPr>
        </a:p>
      </dgm:t>
    </dgm:pt>
    <dgm:pt modelId="{9C97A76A-4E7E-40BC-8AF4-8624F1417F2B}" type="parTrans" cxnId="{86DD2669-942A-46B1-8EC1-CF2B377019E4}">
      <dgm:prSet/>
      <dgm:spPr/>
      <dgm:t>
        <a:bodyPr/>
        <a:lstStyle/>
        <a:p>
          <a:endParaRPr lang="en-US"/>
        </a:p>
      </dgm:t>
    </dgm:pt>
    <dgm:pt modelId="{0D04CD6F-D052-47A8-AAA4-3C5454D63BD8}" type="sibTrans" cxnId="{86DD2669-942A-46B1-8EC1-CF2B377019E4}">
      <dgm:prSet/>
      <dgm:spPr/>
      <dgm:t>
        <a:bodyPr/>
        <a:lstStyle/>
        <a:p>
          <a:endParaRPr lang="en-US"/>
        </a:p>
      </dgm:t>
    </dgm:pt>
    <dgm:pt modelId="{608C76B9-1017-4F2C-BB47-F2B9991C2BD3}">
      <dgm:prSet phldrT="[Text]" custT="1"/>
      <dgm:spPr>
        <a:solidFill>
          <a:schemeClr val="accent5">
            <a:lumMod val="60000"/>
            <a:lumOff val="40000"/>
          </a:schemeClr>
        </a:solidFill>
        <a:ln>
          <a:solidFill>
            <a:schemeClr val="accent1"/>
          </a:solidFill>
        </a:ln>
      </dgm:spPr>
      <dgm:t>
        <a:bodyPr/>
        <a:lstStyle/>
        <a:p>
          <a:pPr>
            <a:lnSpc>
              <a:spcPct val="120000"/>
            </a:lnSpc>
          </a:pPr>
          <a:r>
            <a:rPr lang="en-US" sz="2400" b="1" smtClean="0">
              <a:solidFill>
                <a:srgbClr val="FF0000"/>
              </a:solidFill>
              <a:latin typeface="Cambria" pitchFamily="18" charset="0"/>
            </a:rPr>
            <a:t>Web Design</a:t>
          </a:r>
          <a:endParaRPr lang="en-US" sz="2400" b="1">
            <a:solidFill>
              <a:srgbClr val="FF0000"/>
            </a:solidFill>
            <a:latin typeface="Cambria" pitchFamily="18" charset="0"/>
          </a:endParaRPr>
        </a:p>
      </dgm:t>
    </dgm:pt>
    <dgm:pt modelId="{B0CFE33A-8ABA-4979-8BEE-B9A3ABBE78F9}" type="parTrans" cxnId="{CCFF4AFA-DB43-47F0-A986-7B1BA1563ED4}">
      <dgm:prSet/>
      <dgm:spPr/>
      <dgm:t>
        <a:bodyPr/>
        <a:lstStyle/>
        <a:p>
          <a:endParaRPr lang="en-US"/>
        </a:p>
      </dgm:t>
    </dgm:pt>
    <dgm:pt modelId="{4E2AE294-1105-4E51-A2F6-7BDD1FE7756B}" type="sibTrans" cxnId="{CCFF4AFA-DB43-47F0-A986-7B1BA1563ED4}">
      <dgm:prSet/>
      <dgm:spPr/>
      <dgm:t>
        <a:bodyPr/>
        <a:lstStyle/>
        <a:p>
          <a:endParaRPr lang="en-US"/>
        </a:p>
      </dgm:t>
    </dgm:pt>
    <dgm:pt modelId="{052B9B5D-0150-451F-8C35-C47F08D0D506}">
      <dgm:prSet phldrT="[Text]"/>
      <dgm:spPr>
        <a:solidFill>
          <a:schemeClr val="accent5">
            <a:lumMod val="60000"/>
            <a:lumOff val="40000"/>
          </a:schemeClr>
        </a:solidFill>
        <a:ln>
          <a:solidFill>
            <a:schemeClr val="accent1"/>
          </a:solidFill>
        </a:ln>
      </dgm:spPr>
      <dgm:t>
        <a:bodyPr/>
        <a:lstStyle/>
        <a:p>
          <a:r>
            <a:rPr lang="en-US" b="1" smtClean="0">
              <a:solidFill>
                <a:schemeClr val="tx1"/>
              </a:solidFill>
              <a:latin typeface="Cambria" pitchFamily="18" charset="0"/>
            </a:rPr>
            <a:t>Network</a:t>
          </a:r>
          <a:endParaRPr lang="en-US" b="1">
            <a:solidFill>
              <a:schemeClr val="tx1"/>
            </a:solidFill>
            <a:latin typeface="Cambria" pitchFamily="18" charset="0"/>
          </a:endParaRPr>
        </a:p>
      </dgm:t>
    </dgm:pt>
    <dgm:pt modelId="{D622ADBE-25F5-45E7-93A8-3CA504606C60}" type="parTrans" cxnId="{0AB53D9E-829B-4E11-B5D4-D0BCD526CE46}">
      <dgm:prSet/>
      <dgm:spPr/>
      <dgm:t>
        <a:bodyPr/>
        <a:lstStyle/>
        <a:p>
          <a:endParaRPr lang="en-US"/>
        </a:p>
      </dgm:t>
    </dgm:pt>
    <dgm:pt modelId="{1D5EE3C1-70DA-4A65-B2DD-E1F3FC95B031}" type="sibTrans" cxnId="{0AB53D9E-829B-4E11-B5D4-D0BCD526CE46}">
      <dgm:prSet/>
      <dgm:spPr/>
      <dgm:t>
        <a:bodyPr/>
        <a:lstStyle/>
        <a:p>
          <a:endParaRPr lang="en-US"/>
        </a:p>
      </dgm:t>
    </dgm:pt>
    <dgm:pt modelId="{AC82E62A-6AFF-4983-87D2-C98DC662DCEB}">
      <dgm:prSet phldrT="[Text]"/>
      <dgm:spPr>
        <a:solidFill>
          <a:schemeClr val="accent5">
            <a:lumMod val="60000"/>
            <a:lumOff val="40000"/>
          </a:schemeClr>
        </a:solidFill>
        <a:ln>
          <a:solidFill>
            <a:schemeClr val="accent1"/>
          </a:solidFill>
        </a:ln>
      </dgm:spPr>
      <dgm:t>
        <a:bodyPr/>
        <a:lstStyle/>
        <a:p>
          <a:pPr>
            <a:lnSpc>
              <a:spcPct val="120000"/>
            </a:lnSpc>
          </a:pPr>
          <a:r>
            <a:rPr lang="en-US" b="1" smtClean="0">
              <a:solidFill>
                <a:srgbClr val="FF0000"/>
              </a:solidFill>
              <a:latin typeface="Cambria" pitchFamily="18" charset="0"/>
            </a:rPr>
            <a:t>Network Security</a:t>
          </a:r>
          <a:endParaRPr lang="en-US" b="1">
            <a:solidFill>
              <a:srgbClr val="FF0000"/>
            </a:solidFill>
            <a:latin typeface="Cambria" pitchFamily="18" charset="0"/>
          </a:endParaRPr>
        </a:p>
      </dgm:t>
    </dgm:pt>
    <dgm:pt modelId="{03AB6CF2-CCBD-4D13-8FF2-7EC43396A4AB}" type="parTrans" cxnId="{565CC547-7B5E-4DC4-9751-8D76931A0FB3}">
      <dgm:prSet/>
      <dgm:spPr/>
      <dgm:t>
        <a:bodyPr/>
        <a:lstStyle/>
        <a:p>
          <a:endParaRPr lang="en-US"/>
        </a:p>
      </dgm:t>
    </dgm:pt>
    <dgm:pt modelId="{59F5C721-AE08-4E16-94F5-C5316B8FC873}" type="sibTrans" cxnId="{565CC547-7B5E-4DC4-9751-8D76931A0FB3}">
      <dgm:prSet/>
      <dgm:spPr/>
      <dgm:t>
        <a:bodyPr/>
        <a:lstStyle/>
        <a:p>
          <a:endParaRPr lang="en-US"/>
        </a:p>
      </dgm:t>
    </dgm:pt>
    <dgm:pt modelId="{5CA458A8-8C85-44D7-BA87-B69177DA4C23}">
      <dgm:prSet phldrT="[Text]"/>
      <dgm:spPr>
        <a:solidFill>
          <a:schemeClr val="accent5">
            <a:lumMod val="60000"/>
            <a:lumOff val="40000"/>
          </a:schemeClr>
        </a:solidFill>
        <a:ln>
          <a:solidFill>
            <a:schemeClr val="accent1"/>
          </a:solidFill>
        </a:ln>
      </dgm:spPr>
      <dgm:t>
        <a:bodyPr/>
        <a:lstStyle/>
        <a:p>
          <a:pPr>
            <a:lnSpc>
              <a:spcPct val="120000"/>
            </a:lnSpc>
          </a:pPr>
          <a:r>
            <a:rPr lang="en-US" b="1" smtClean="0">
              <a:solidFill>
                <a:srgbClr val="FF0000"/>
              </a:solidFill>
              <a:latin typeface="Cambria" pitchFamily="18" charset="0"/>
            </a:rPr>
            <a:t>Computer Hardware</a:t>
          </a:r>
          <a:endParaRPr lang="en-US" b="1">
            <a:solidFill>
              <a:srgbClr val="FF0000"/>
            </a:solidFill>
            <a:latin typeface="Cambria" pitchFamily="18" charset="0"/>
          </a:endParaRPr>
        </a:p>
      </dgm:t>
    </dgm:pt>
    <dgm:pt modelId="{A55EC132-2AC3-4DD1-B223-A9C719B362D4}" type="parTrans" cxnId="{357E4C68-F421-491E-B302-A5A82D464933}">
      <dgm:prSet/>
      <dgm:spPr/>
      <dgm:t>
        <a:bodyPr/>
        <a:lstStyle/>
        <a:p>
          <a:endParaRPr lang="en-US"/>
        </a:p>
      </dgm:t>
    </dgm:pt>
    <dgm:pt modelId="{D4A9A7AC-A89B-4848-A9F2-01E455EBEE47}" type="sibTrans" cxnId="{357E4C68-F421-491E-B302-A5A82D464933}">
      <dgm:prSet/>
      <dgm:spPr/>
      <dgm:t>
        <a:bodyPr/>
        <a:lstStyle/>
        <a:p>
          <a:endParaRPr lang="en-US"/>
        </a:p>
      </dgm:t>
    </dgm:pt>
    <dgm:pt modelId="{A244EC65-9A08-4C01-8760-1CDD0AA65E4D}">
      <dgm:prSet phldrT="[Text]"/>
      <dgm:spPr>
        <a:solidFill>
          <a:schemeClr val="accent5">
            <a:lumMod val="60000"/>
            <a:lumOff val="40000"/>
          </a:schemeClr>
        </a:solidFill>
        <a:ln>
          <a:solidFill>
            <a:schemeClr val="accent1"/>
          </a:solidFill>
        </a:ln>
      </dgm:spPr>
      <dgm:t>
        <a:bodyPr/>
        <a:lstStyle/>
        <a:p>
          <a:r>
            <a:rPr lang="en-US" b="1" smtClean="0">
              <a:solidFill>
                <a:schemeClr val="tx1"/>
              </a:solidFill>
              <a:latin typeface="Cambria" pitchFamily="18" charset="0"/>
            </a:rPr>
            <a:t>Computer and Science</a:t>
          </a:r>
          <a:endParaRPr lang="en-US" b="1">
            <a:solidFill>
              <a:schemeClr val="tx1"/>
            </a:solidFill>
            <a:latin typeface="Cambria" pitchFamily="18" charset="0"/>
          </a:endParaRPr>
        </a:p>
      </dgm:t>
    </dgm:pt>
    <dgm:pt modelId="{51B9A988-CEAD-4DB1-BB79-C80CCDF17EE2}" type="parTrans" cxnId="{14FE5794-86D8-4A4B-AC12-4B1C95A3C91D}">
      <dgm:prSet/>
      <dgm:spPr/>
      <dgm:t>
        <a:bodyPr/>
        <a:lstStyle/>
        <a:p>
          <a:endParaRPr lang="en-US"/>
        </a:p>
      </dgm:t>
    </dgm:pt>
    <dgm:pt modelId="{B2272AD1-FCC9-4896-AA90-04BBE36D2277}" type="sibTrans" cxnId="{14FE5794-86D8-4A4B-AC12-4B1C95A3C91D}">
      <dgm:prSet/>
      <dgm:spPr/>
      <dgm:t>
        <a:bodyPr/>
        <a:lstStyle/>
        <a:p>
          <a:endParaRPr lang="en-US"/>
        </a:p>
      </dgm:t>
    </dgm:pt>
    <dgm:pt modelId="{5F12BDBE-216D-47BC-A0CF-782E8FEEE3EC}">
      <dgm:prSet phldrT="[Text]" custT="1"/>
      <dgm:spPr>
        <a:solidFill>
          <a:schemeClr val="accent5">
            <a:lumMod val="60000"/>
            <a:lumOff val="40000"/>
          </a:schemeClr>
        </a:solidFill>
        <a:ln>
          <a:solidFill>
            <a:schemeClr val="accent1"/>
          </a:solidFill>
        </a:ln>
      </dgm:spPr>
      <dgm:t>
        <a:bodyPr/>
        <a:lstStyle/>
        <a:p>
          <a:pPr>
            <a:lnSpc>
              <a:spcPct val="120000"/>
            </a:lnSpc>
          </a:pPr>
          <a:r>
            <a:rPr lang="en-US" sz="2400" b="1" smtClean="0">
              <a:solidFill>
                <a:srgbClr val="FF0000"/>
              </a:solidFill>
              <a:latin typeface="Cambria" pitchFamily="18" charset="0"/>
            </a:rPr>
            <a:t>Applied Informatics</a:t>
          </a:r>
          <a:endParaRPr lang="en-US" sz="2400" b="1">
            <a:solidFill>
              <a:srgbClr val="FF0000"/>
            </a:solidFill>
            <a:latin typeface="Cambria" pitchFamily="18" charset="0"/>
          </a:endParaRPr>
        </a:p>
      </dgm:t>
    </dgm:pt>
    <dgm:pt modelId="{63B26D73-8F0C-48A9-B59D-156C0C3BE9E0}" type="parTrans" cxnId="{B5674785-16F3-4B42-A7C2-E58AB582DB63}">
      <dgm:prSet/>
      <dgm:spPr/>
      <dgm:t>
        <a:bodyPr/>
        <a:lstStyle/>
        <a:p>
          <a:endParaRPr lang="en-US"/>
        </a:p>
      </dgm:t>
    </dgm:pt>
    <dgm:pt modelId="{8A024DBF-56D6-49BC-9450-2623F06B4E74}" type="sibTrans" cxnId="{B5674785-16F3-4B42-A7C2-E58AB582DB63}">
      <dgm:prSet/>
      <dgm:spPr/>
      <dgm:t>
        <a:bodyPr/>
        <a:lstStyle/>
        <a:p>
          <a:endParaRPr lang="en-US"/>
        </a:p>
      </dgm:t>
    </dgm:pt>
    <dgm:pt modelId="{F7B6D5FC-A244-4192-B414-86227846288F}">
      <dgm:prSet phldrT="[Text]"/>
      <dgm:spPr>
        <a:solidFill>
          <a:schemeClr val="accent5">
            <a:lumMod val="60000"/>
            <a:lumOff val="40000"/>
          </a:schemeClr>
        </a:solidFill>
        <a:ln>
          <a:solidFill>
            <a:schemeClr val="accent1"/>
          </a:solidFill>
        </a:ln>
      </dgm:spPr>
      <dgm:t>
        <a:bodyPr/>
        <a:lstStyle/>
        <a:p>
          <a:pPr>
            <a:lnSpc>
              <a:spcPct val="120000"/>
            </a:lnSpc>
          </a:pPr>
          <a:r>
            <a:rPr lang="en-US" b="1" smtClean="0">
              <a:solidFill>
                <a:srgbClr val="FF0000"/>
              </a:solidFill>
              <a:latin typeface="Cambria" pitchFamily="18" charset="0"/>
            </a:rPr>
            <a:t>Network administration</a:t>
          </a:r>
          <a:endParaRPr lang="en-US" b="1">
            <a:solidFill>
              <a:srgbClr val="FF0000"/>
            </a:solidFill>
            <a:latin typeface="Cambria" pitchFamily="18" charset="0"/>
          </a:endParaRPr>
        </a:p>
      </dgm:t>
    </dgm:pt>
    <dgm:pt modelId="{59F4FC9E-F44F-4ADA-A013-C0EE00672353}" type="parTrans" cxnId="{12CE57A1-1024-4C57-843B-59DFB63149AD}">
      <dgm:prSet/>
      <dgm:spPr/>
      <dgm:t>
        <a:bodyPr/>
        <a:lstStyle/>
        <a:p>
          <a:endParaRPr lang="en-US"/>
        </a:p>
      </dgm:t>
    </dgm:pt>
    <dgm:pt modelId="{103FD036-588A-4E81-8D42-8F915C5CC24D}" type="sibTrans" cxnId="{12CE57A1-1024-4C57-843B-59DFB63149AD}">
      <dgm:prSet/>
      <dgm:spPr/>
      <dgm:t>
        <a:bodyPr/>
        <a:lstStyle/>
        <a:p>
          <a:endParaRPr lang="en-US"/>
        </a:p>
      </dgm:t>
    </dgm:pt>
    <dgm:pt modelId="{61B3C2CF-ABBD-49E7-A52E-1F0206410DA8}" type="pres">
      <dgm:prSet presAssocID="{117D9443-BBE3-4EA5-B257-7249A5F77729}" presName="Name0" presStyleCnt="0">
        <dgm:presLayoutVars>
          <dgm:dir/>
          <dgm:animLvl val="lvl"/>
          <dgm:resizeHandles val="exact"/>
        </dgm:presLayoutVars>
      </dgm:prSet>
      <dgm:spPr/>
    </dgm:pt>
    <dgm:pt modelId="{BE3AF1DD-1488-43BC-B948-06E2985EF7B1}" type="pres">
      <dgm:prSet presAssocID="{6C9F6972-9F52-484E-8DA7-011938DDAC49}" presName="composite" presStyleCnt="0"/>
      <dgm:spPr/>
    </dgm:pt>
    <dgm:pt modelId="{1FDF11A3-76DE-4431-8415-A577DD56D3BA}" type="pres">
      <dgm:prSet presAssocID="{6C9F6972-9F52-484E-8DA7-011938DDAC49}" presName="parTx" presStyleLbl="align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935986A-6A3D-45C4-99E0-74A15D95F1B6}" type="pres">
      <dgm:prSet presAssocID="{6C9F6972-9F52-484E-8DA7-011938DDAC49}" presName="desTx" presStyleLbl="align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AD0F713-6022-4BE8-B884-97C6104CC4CB}" type="pres">
      <dgm:prSet presAssocID="{5FB6E357-09EC-41F4-B84F-92E4A6DB4869}" presName="space" presStyleCnt="0"/>
      <dgm:spPr/>
    </dgm:pt>
    <dgm:pt modelId="{067EA5E7-D27E-4DF5-8BB2-B7F7444F2AE1}" type="pres">
      <dgm:prSet presAssocID="{052B9B5D-0150-451F-8C35-C47F08D0D506}" presName="composite" presStyleCnt="0"/>
      <dgm:spPr/>
    </dgm:pt>
    <dgm:pt modelId="{424C7A1E-5F7D-4889-9573-289E7C469DB5}" type="pres">
      <dgm:prSet presAssocID="{052B9B5D-0150-451F-8C35-C47F08D0D506}" presName="parTx" presStyleLbl="alignNode1" presStyleIdx="1" presStyleCnt="3">
        <dgm:presLayoutVars>
          <dgm:chMax val="0"/>
          <dgm:chPref val="0"/>
          <dgm:bulletEnabled val="1"/>
        </dgm:presLayoutVars>
      </dgm:prSet>
      <dgm:spPr/>
    </dgm:pt>
    <dgm:pt modelId="{40951DFA-C1BE-46F5-9020-489C2A771858}" type="pres">
      <dgm:prSet presAssocID="{052B9B5D-0150-451F-8C35-C47F08D0D506}" presName="desTx" presStyleLbl="align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786C1C8-393F-4CAF-B359-33F1418CEF95}" type="pres">
      <dgm:prSet presAssocID="{1D5EE3C1-70DA-4A65-B2DD-E1F3FC95B031}" presName="space" presStyleCnt="0"/>
      <dgm:spPr/>
    </dgm:pt>
    <dgm:pt modelId="{78DB48F5-52E0-4843-ADF4-C41FCDBEFCC3}" type="pres">
      <dgm:prSet presAssocID="{A244EC65-9A08-4C01-8760-1CDD0AA65E4D}" presName="composite" presStyleCnt="0"/>
      <dgm:spPr/>
    </dgm:pt>
    <dgm:pt modelId="{E43B2FA8-046E-4CF0-A63B-30DD822AEF45}" type="pres">
      <dgm:prSet presAssocID="{A244EC65-9A08-4C01-8760-1CDD0AA65E4D}" presName="parTx" presStyleLbl="alignNode1" presStyleIdx="2" presStyleCnt="3">
        <dgm:presLayoutVars>
          <dgm:chMax val="0"/>
          <dgm:chPref val="0"/>
          <dgm:bulletEnabled val="1"/>
        </dgm:presLayoutVars>
      </dgm:prSet>
      <dgm:spPr/>
    </dgm:pt>
    <dgm:pt modelId="{841E4F46-3DF0-4F68-8B1F-8E80A4E3F491}" type="pres">
      <dgm:prSet presAssocID="{A244EC65-9A08-4C01-8760-1CDD0AA65E4D}" presName="desTx" presStyleLbl="align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84AED73B-662C-4120-8496-A517652DA675}" type="presOf" srcId="{608C76B9-1017-4F2C-BB47-F2B9991C2BD3}" destId="{A935986A-6A3D-45C4-99E0-74A15D95F1B6}" srcOrd="0" destOrd="1" presId="urn:microsoft.com/office/officeart/2005/8/layout/hList1"/>
    <dgm:cxn modelId="{565CC547-7B5E-4DC4-9751-8D76931A0FB3}" srcId="{052B9B5D-0150-451F-8C35-C47F08D0D506}" destId="{AC82E62A-6AFF-4983-87D2-C98DC662DCEB}" srcOrd="0" destOrd="0" parTransId="{03AB6CF2-CCBD-4D13-8FF2-7EC43396A4AB}" sibTransId="{59F5C721-AE08-4E16-94F5-C5316B8FC873}"/>
    <dgm:cxn modelId="{5CB64E7D-124C-4743-935D-3E412EF15C00}" type="presOf" srcId="{A244EC65-9A08-4C01-8760-1CDD0AA65E4D}" destId="{E43B2FA8-046E-4CF0-A63B-30DD822AEF45}" srcOrd="0" destOrd="0" presId="urn:microsoft.com/office/officeart/2005/8/layout/hList1"/>
    <dgm:cxn modelId="{CCFF4AFA-DB43-47F0-A986-7B1BA1563ED4}" srcId="{6C9F6972-9F52-484E-8DA7-011938DDAC49}" destId="{608C76B9-1017-4F2C-BB47-F2B9991C2BD3}" srcOrd="1" destOrd="0" parTransId="{B0CFE33A-8ABA-4979-8BEE-B9A3ABBE78F9}" sibTransId="{4E2AE294-1105-4E51-A2F6-7BDD1FE7756B}"/>
    <dgm:cxn modelId="{A93C6575-F257-4A0D-A3B7-9D0263AF53AA}" srcId="{117D9443-BBE3-4EA5-B257-7249A5F77729}" destId="{6C9F6972-9F52-484E-8DA7-011938DDAC49}" srcOrd="0" destOrd="0" parTransId="{878071A6-A52A-4DA3-89D7-EBA1DFDD6CA0}" sibTransId="{5FB6E357-09EC-41F4-B84F-92E4A6DB4869}"/>
    <dgm:cxn modelId="{3D3FBC13-6A75-47D3-8000-78191D69DF8D}" type="presOf" srcId="{117D9443-BBE3-4EA5-B257-7249A5F77729}" destId="{61B3C2CF-ABBD-49E7-A52E-1F0206410DA8}" srcOrd="0" destOrd="0" presId="urn:microsoft.com/office/officeart/2005/8/layout/hList1"/>
    <dgm:cxn modelId="{D2D712DD-76B8-49F4-976E-9EB9F2FEC5EF}" type="presOf" srcId="{052B9B5D-0150-451F-8C35-C47F08D0D506}" destId="{424C7A1E-5F7D-4889-9573-289E7C469DB5}" srcOrd="0" destOrd="0" presId="urn:microsoft.com/office/officeart/2005/8/layout/hList1"/>
    <dgm:cxn modelId="{86DD2669-942A-46B1-8EC1-CF2B377019E4}" srcId="{6C9F6972-9F52-484E-8DA7-011938DDAC49}" destId="{F78A5D21-E796-4A2A-AFA2-23291435DF67}" srcOrd="0" destOrd="0" parTransId="{9C97A76A-4E7E-40BC-8AF4-8624F1417F2B}" sibTransId="{0D04CD6F-D052-47A8-AAA4-3C5454D63BD8}"/>
    <dgm:cxn modelId="{14FE5794-86D8-4A4B-AC12-4B1C95A3C91D}" srcId="{117D9443-BBE3-4EA5-B257-7249A5F77729}" destId="{A244EC65-9A08-4C01-8760-1CDD0AA65E4D}" srcOrd="2" destOrd="0" parTransId="{51B9A988-CEAD-4DB1-BB79-C80CCDF17EE2}" sibTransId="{B2272AD1-FCC9-4896-AA90-04BBE36D2277}"/>
    <dgm:cxn modelId="{918E7AD3-C802-4E99-8739-086FC57BC599}" type="presOf" srcId="{5CA458A8-8C85-44D7-BA87-B69177DA4C23}" destId="{40951DFA-C1BE-46F5-9020-489C2A771858}" srcOrd="0" destOrd="1" presId="urn:microsoft.com/office/officeart/2005/8/layout/hList1"/>
    <dgm:cxn modelId="{0ADA394A-06C7-49A3-9A02-CB0C34647F18}" type="presOf" srcId="{AC82E62A-6AFF-4983-87D2-C98DC662DCEB}" destId="{40951DFA-C1BE-46F5-9020-489C2A771858}" srcOrd="0" destOrd="0" presId="urn:microsoft.com/office/officeart/2005/8/layout/hList1"/>
    <dgm:cxn modelId="{4DD3A09D-6A29-455D-BEBE-B5EA2E5C4581}" type="presOf" srcId="{F78A5D21-E796-4A2A-AFA2-23291435DF67}" destId="{A935986A-6A3D-45C4-99E0-74A15D95F1B6}" srcOrd="0" destOrd="0" presId="urn:microsoft.com/office/officeart/2005/8/layout/hList1"/>
    <dgm:cxn modelId="{12CE57A1-1024-4C57-843B-59DFB63149AD}" srcId="{052B9B5D-0150-451F-8C35-C47F08D0D506}" destId="{F7B6D5FC-A244-4192-B414-86227846288F}" srcOrd="2" destOrd="0" parTransId="{59F4FC9E-F44F-4ADA-A013-C0EE00672353}" sibTransId="{103FD036-588A-4E81-8D42-8F915C5CC24D}"/>
    <dgm:cxn modelId="{B5674785-16F3-4B42-A7C2-E58AB582DB63}" srcId="{A244EC65-9A08-4C01-8760-1CDD0AA65E4D}" destId="{5F12BDBE-216D-47BC-A0CF-782E8FEEE3EC}" srcOrd="0" destOrd="0" parTransId="{63B26D73-8F0C-48A9-B59D-156C0C3BE9E0}" sibTransId="{8A024DBF-56D6-49BC-9450-2623F06B4E74}"/>
    <dgm:cxn modelId="{357E4C68-F421-491E-B302-A5A82D464933}" srcId="{052B9B5D-0150-451F-8C35-C47F08D0D506}" destId="{5CA458A8-8C85-44D7-BA87-B69177DA4C23}" srcOrd="1" destOrd="0" parTransId="{A55EC132-2AC3-4DD1-B223-A9C719B362D4}" sibTransId="{D4A9A7AC-A89B-4848-A9F2-01E455EBEE47}"/>
    <dgm:cxn modelId="{653262EB-4CC3-4197-B742-3379C0250985}" type="presOf" srcId="{5F12BDBE-216D-47BC-A0CF-782E8FEEE3EC}" destId="{841E4F46-3DF0-4F68-8B1F-8E80A4E3F491}" srcOrd="0" destOrd="0" presId="urn:microsoft.com/office/officeart/2005/8/layout/hList1"/>
    <dgm:cxn modelId="{E8037484-99CF-4092-B3FE-545857D6ECB0}" type="presOf" srcId="{6C9F6972-9F52-484E-8DA7-011938DDAC49}" destId="{1FDF11A3-76DE-4431-8415-A577DD56D3BA}" srcOrd="0" destOrd="0" presId="urn:microsoft.com/office/officeart/2005/8/layout/hList1"/>
    <dgm:cxn modelId="{0AB53D9E-829B-4E11-B5D4-D0BCD526CE46}" srcId="{117D9443-BBE3-4EA5-B257-7249A5F77729}" destId="{052B9B5D-0150-451F-8C35-C47F08D0D506}" srcOrd="1" destOrd="0" parTransId="{D622ADBE-25F5-45E7-93A8-3CA504606C60}" sibTransId="{1D5EE3C1-70DA-4A65-B2DD-E1F3FC95B031}"/>
    <dgm:cxn modelId="{75D54F95-3B2F-4616-A177-963A2421795F}" type="presOf" srcId="{F7B6D5FC-A244-4192-B414-86227846288F}" destId="{40951DFA-C1BE-46F5-9020-489C2A771858}" srcOrd="0" destOrd="2" presId="urn:microsoft.com/office/officeart/2005/8/layout/hList1"/>
    <dgm:cxn modelId="{8727626F-76E1-46F9-A93C-3395776BC85E}" type="presParOf" srcId="{61B3C2CF-ABBD-49E7-A52E-1F0206410DA8}" destId="{BE3AF1DD-1488-43BC-B948-06E2985EF7B1}" srcOrd="0" destOrd="0" presId="urn:microsoft.com/office/officeart/2005/8/layout/hList1"/>
    <dgm:cxn modelId="{7CF4D1D5-B5E1-468F-BE20-9304A3722043}" type="presParOf" srcId="{BE3AF1DD-1488-43BC-B948-06E2985EF7B1}" destId="{1FDF11A3-76DE-4431-8415-A577DD56D3BA}" srcOrd="0" destOrd="0" presId="urn:microsoft.com/office/officeart/2005/8/layout/hList1"/>
    <dgm:cxn modelId="{6289C2EA-ABAD-48D2-AC0F-FF7F8F5F961C}" type="presParOf" srcId="{BE3AF1DD-1488-43BC-B948-06E2985EF7B1}" destId="{A935986A-6A3D-45C4-99E0-74A15D95F1B6}" srcOrd="1" destOrd="0" presId="urn:microsoft.com/office/officeart/2005/8/layout/hList1"/>
    <dgm:cxn modelId="{38202F5B-9793-42E6-8394-8B71C9B039D7}" type="presParOf" srcId="{61B3C2CF-ABBD-49E7-A52E-1F0206410DA8}" destId="{BAD0F713-6022-4BE8-B884-97C6104CC4CB}" srcOrd="1" destOrd="0" presId="urn:microsoft.com/office/officeart/2005/8/layout/hList1"/>
    <dgm:cxn modelId="{908DAA64-33D5-4FF9-9E01-0142E0D07C60}" type="presParOf" srcId="{61B3C2CF-ABBD-49E7-A52E-1F0206410DA8}" destId="{067EA5E7-D27E-4DF5-8BB2-B7F7444F2AE1}" srcOrd="2" destOrd="0" presId="urn:microsoft.com/office/officeart/2005/8/layout/hList1"/>
    <dgm:cxn modelId="{67C3DF69-5C00-476F-818C-B319E5E657C2}" type="presParOf" srcId="{067EA5E7-D27E-4DF5-8BB2-B7F7444F2AE1}" destId="{424C7A1E-5F7D-4889-9573-289E7C469DB5}" srcOrd="0" destOrd="0" presId="urn:microsoft.com/office/officeart/2005/8/layout/hList1"/>
    <dgm:cxn modelId="{61E7655E-53DC-459A-9183-4BC8522607E5}" type="presParOf" srcId="{067EA5E7-D27E-4DF5-8BB2-B7F7444F2AE1}" destId="{40951DFA-C1BE-46F5-9020-489C2A771858}" srcOrd="1" destOrd="0" presId="urn:microsoft.com/office/officeart/2005/8/layout/hList1"/>
    <dgm:cxn modelId="{41584A79-8278-4DE7-8CC8-9921CEA9FCA4}" type="presParOf" srcId="{61B3C2CF-ABBD-49E7-A52E-1F0206410DA8}" destId="{7786C1C8-393F-4CAF-B359-33F1418CEF95}" srcOrd="3" destOrd="0" presId="urn:microsoft.com/office/officeart/2005/8/layout/hList1"/>
    <dgm:cxn modelId="{52EA2473-A3CA-45A5-B2A6-636DB15431DA}" type="presParOf" srcId="{61B3C2CF-ABBD-49E7-A52E-1F0206410DA8}" destId="{78DB48F5-52E0-4843-ADF4-C41FCDBEFCC3}" srcOrd="4" destOrd="0" presId="urn:microsoft.com/office/officeart/2005/8/layout/hList1"/>
    <dgm:cxn modelId="{EB05529E-C27E-4833-A39E-D6F8FCDD9EF7}" type="presParOf" srcId="{78DB48F5-52E0-4843-ADF4-C41FCDBEFCC3}" destId="{E43B2FA8-046E-4CF0-A63B-30DD822AEF45}" srcOrd="0" destOrd="0" presId="urn:microsoft.com/office/officeart/2005/8/layout/hList1"/>
    <dgm:cxn modelId="{4AA8B05C-8824-4322-B55E-8F49E6719815}" type="presParOf" srcId="{78DB48F5-52E0-4843-ADF4-C41FCDBEFCC3}" destId="{841E4F46-3DF0-4F68-8B1F-8E80A4E3F491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4D60578-ADBF-4639-9930-465D36BD0748}">
      <dsp:nvSpPr>
        <dsp:cNvPr id="0" name=""/>
        <dsp:cNvSpPr/>
      </dsp:nvSpPr>
      <dsp:spPr>
        <a:xfrm>
          <a:off x="3961606" y="1965782"/>
          <a:ext cx="2802865" cy="48644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43223"/>
              </a:lnTo>
              <a:lnTo>
                <a:pt x="2802865" y="243223"/>
              </a:lnTo>
              <a:lnTo>
                <a:pt x="2802865" y="486447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E4EA04A-EB75-408B-8E94-049B75DB6F62}">
      <dsp:nvSpPr>
        <dsp:cNvPr id="0" name=""/>
        <dsp:cNvSpPr/>
      </dsp:nvSpPr>
      <dsp:spPr>
        <a:xfrm>
          <a:off x="3915886" y="1965782"/>
          <a:ext cx="91440" cy="486447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486447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4323234-7961-4DB7-986F-4044C062DF26}">
      <dsp:nvSpPr>
        <dsp:cNvPr id="0" name=""/>
        <dsp:cNvSpPr/>
      </dsp:nvSpPr>
      <dsp:spPr>
        <a:xfrm>
          <a:off x="1158740" y="1965782"/>
          <a:ext cx="2802865" cy="486447"/>
        </a:xfrm>
        <a:custGeom>
          <a:avLst/>
          <a:gdLst/>
          <a:ahLst/>
          <a:cxnLst/>
          <a:rect l="0" t="0" r="0" b="0"/>
          <a:pathLst>
            <a:path>
              <a:moveTo>
                <a:pt x="2802865" y="0"/>
              </a:moveTo>
              <a:lnTo>
                <a:pt x="2802865" y="243223"/>
              </a:lnTo>
              <a:lnTo>
                <a:pt x="0" y="243223"/>
              </a:lnTo>
              <a:lnTo>
                <a:pt x="0" y="486447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49088D5-3C04-4CE7-9C7B-CD696EF55EB3}">
      <dsp:nvSpPr>
        <dsp:cNvPr id="0" name=""/>
        <dsp:cNvSpPr/>
      </dsp:nvSpPr>
      <dsp:spPr>
        <a:xfrm>
          <a:off x="2513011" y="807573"/>
          <a:ext cx="2897190" cy="1158208"/>
        </a:xfrm>
        <a:prstGeom prst="rect">
          <a:avLst/>
        </a:prstGeom>
        <a:solidFill>
          <a:srgbClr val="C00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000" b="1" kern="120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Faculty of IT</a:t>
          </a:r>
          <a:endParaRPr lang="en-US" sz="4000" b="1" kern="120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2513011" y="807573"/>
        <a:ext cx="2897190" cy="1158208"/>
      </dsp:txXfrm>
    </dsp:sp>
    <dsp:sp modelId="{1C3F1CC7-867D-4D88-8AFF-BCF43FBA5CD0}">
      <dsp:nvSpPr>
        <dsp:cNvPr id="0" name=""/>
        <dsp:cNvSpPr/>
      </dsp:nvSpPr>
      <dsp:spPr>
        <a:xfrm>
          <a:off x="531" y="2452230"/>
          <a:ext cx="2316417" cy="1158208"/>
        </a:xfrm>
        <a:prstGeom prst="rect">
          <a:avLst/>
        </a:prstGeom>
        <a:solidFill>
          <a:srgbClr val="C00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b="1" kern="1200" smtClean="0">
              <a:latin typeface="Times New Roman" pitchFamily="18" charset="0"/>
              <a:cs typeface="Times New Roman" pitchFamily="18" charset="0"/>
            </a:rPr>
            <a:t>Computer and Science</a:t>
          </a:r>
          <a:endParaRPr lang="en-US" sz="3200" b="1" kern="1200">
            <a:latin typeface="Times New Roman" pitchFamily="18" charset="0"/>
            <a:cs typeface="Times New Roman" pitchFamily="18" charset="0"/>
          </a:endParaRPr>
        </a:p>
      </dsp:txBody>
      <dsp:txXfrm>
        <a:off x="531" y="2452230"/>
        <a:ext cx="2316417" cy="1158208"/>
      </dsp:txXfrm>
    </dsp:sp>
    <dsp:sp modelId="{12770848-9152-42EF-9A1D-2D2B891EB101}">
      <dsp:nvSpPr>
        <dsp:cNvPr id="0" name=""/>
        <dsp:cNvSpPr/>
      </dsp:nvSpPr>
      <dsp:spPr>
        <a:xfrm>
          <a:off x="2803397" y="2452230"/>
          <a:ext cx="2316417" cy="1158208"/>
        </a:xfrm>
        <a:prstGeom prst="rect">
          <a:avLst/>
        </a:prstGeom>
        <a:solidFill>
          <a:srgbClr val="C00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b="1" kern="1200" smtClean="0">
              <a:latin typeface="Times New Roman" pitchFamily="18" charset="0"/>
              <a:cs typeface="Times New Roman" pitchFamily="18" charset="0"/>
            </a:rPr>
            <a:t>Software</a:t>
          </a:r>
          <a:endParaRPr lang="en-US" sz="3200" b="1" kern="1200">
            <a:latin typeface="Times New Roman" pitchFamily="18" charset="0"/>
            <a:cs typeface="Times New Roman" pitchFamily="18" charset="0"/>
          </a:endParaRPr>
        </a:p>
      </dsp:txBody>
      <dsp:txXfrm>
        <a:off x="2803397" y="2452230"/>
        <a:ext cx="2316417" cy="1158208"/>
      </dsp:txXfrm>
    </dsp:sp>
    <dsp:sp modelId="{BFEDB807-FF81-4210-A198-8634C3989909}">
      <dsp:nvSpPr>
        <dsp:cNvPr id="0" name=""/>
        <dsp:cNvSpPr/>
      </dsp:nvSpPr>
      <dsp:spPr>
        <a:xfrm>
          <a:off x="5606263" y="2452230"/>
          <a:ext cx="2316417" cy="1158208"/>
        </a:xfrm>
        <a:prstGeom prst="rect">
          <a:avLst/>
        </a:prstGeom>
        <a:solidFill>
          <a:srgbClr val="C00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b="1" kern="1200" smtClean="0">
              <a:latin typeface="Times New Roman" pitchFamily="18" charset="0"/>
              <a:cs typeface="Times New Roman" pitchFamily="18" charset="0"/>
            </a:rPr>
            <a:t>Network</a:t>
          </a:r>
          <a:endParaRPr lang="en-US" sz="3200" b="1" kern="1200">
            <a:latin typeface="Times New Roman" pitchFamily="18" charset="0"/>
            <a:cs typeface="Times New Roman" pitchFamily="18" charset="0"/>
          </a:endParaRPr>
        </a:p>
      </dsp:txBody>
      <dsp:txXfrm>
        <a:off x="5606263" y="2452230"/>
        <a:ext cx="2316417" cy="115820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FDF11A3-76DE-4431-8415-A577DD56D3BA}">
      <dsp:nvSpPr>
        <dsp:cNvPr id="0" name=""/>
        <dsp:cNvSpPr/>
      </dsp:nvSpPr>
      <dsp:spPr>
        <a:xfrm>
          <a:off x="2476" y="698102"/>
          <a:ext cx="2414103" cy="740115"/>
        </a:xfrm>
        <a:prstGeom prst="rect">
          <a:avLst/>
        </a:prstGeom>
        <a:solidFill>
          <a:schemeClr val="accent5">
            <a:lumMod val="60000"/>
            <a:lumOff val="40000"/>
          </a:schemeClr>
        </a:solidFill>
        <a:ln w="25400" cap="flat" cmpd="sng" algn="ctr">
          <a:solidFill>
            <a:schemeClr val="accent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9352" tIns="85344" rIns="149352" bIns="85344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100" b="1" kern="1200" smtClean="0">
              <a:solidFill>
                <a:schemeClr val="tx1"/>
              </a:solidFill>
              <a:latin typeface="Cambria" pitchFamily="18" charset="0"/>
            </a:rPr>
            <a:t>Software</a:t>
          </a:r>
          <a:endParaRPr lang="en-US" sz="2100" b="1" kern="1200">
            <a:solidFill>
              <a:schemeClr val="tx1"/>
            </a:solidFill>
            <a:latin typeface="Cambria" pitchFamily="18" charset="0"/>
          </a:endParaRPr>
        </a:p>
      </dsp:txBody>
      <dsp:txXfrm>
        <a:off x="2476" y="698102"/>
        <a:ext cx="2414103" cy="740115"/>
      </dsp:txXfrm>
    </dsp:sp>
    <dsp:sp modelId="{A935986A-6A3D-45C4-99E0-74A15D95F1B6}">
      <dsp:nvSpPr>
        <dsp:cNvPr id="0" name=""/>
        <dsp:cNvSpPr/>
      </dsp:nvSpPr>
      <dsp:spPr>
        <a:xfrm>
          <a:off x="2476" y="1438217"/>
          <a:ext cx="2414103" cy="2664279"/>
        </a:xfrm>
        <a:prstGeom prst="rect">
          <a:avLst/>
        </a:prstGeom>
        <a:solidFill>
          <a:schemeClr val="accent5">
            <a:lumMod val="60000"/>
            <a:lumOff val="40000"/>
          </a:schemeClr>
        </a:solidFill>
        <a:ln w="25400" cap="flat" cmpd="sng" algn="ctr">
          <a:solidFill>
            <a:schemeClr val="accent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70688" bIns="192024" numCol="1" spcCol="1270" anchor="t" anchorCtr="0">
          <a:noAutofit/>
        </a:bodyPr>
        <a:lstStyle/>
        <a:p>
          <a:pPr marL="228600" lvl="1" indent="-228600" algn="l" defTabSz="1066800">
            <a:lnSpc>
              <a:spcPct val="12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400" b="1" kern="1200" smtClean="0">
              <a:solidFill>
                <a:srgbClr val="FF0000"/>
              </a:solidFill>
              <a:latin typeface="Cambria" pitchFamily="18" charset="0"/>
            </a:rPr>
            <a:t>Computer Programing </a:t>
          </a:r>
          <a:endParaRPr lang="en-US" sz="2400" b="1" kern="1200">
            <a:solidFill>
              <a:srgbClr val="FF0000"/>
            </a:solidFill>
            <a:latin typeface="Cambria" pitchFamily="18" charset="0"/>
          </a:endParaRPr>
        </a:p>
        <a:p>
          <a:pPr marL="228600" lvl="1" indent="-228600" algn="l" defTabSz="1066800">
            <a:lnSpc>
              <a:spcPct val="12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400" b="1" kern="1200" smtClean="0">
              <a:solidFill>
                <a:srgbClr val="FF0000"/>
              </a:solidFill>
              <a:latin typeface="Cambria" pitchFamily="18" charset="0"/>
            </a:rPr>
            <a:t>Web Design</a:t>
          </a:r>
          <a:endParaRPr lang="en-US" sz="2400" b="1" kern="1200">
            <a:solidFill>
              <a:srgbClr val="FF0000"/>
            </a:solidFill>
            <a:latin typeface="Cambria" pitchFamily="18" charset="0"/>
          </a:endParaRPr>
        </a:p>
      </dsp:txBody>
      <dsp:txXfrm>
        <a:off x="2476" y="1438217"/>
        <a:ext cx="2414103" cy="2664279"/>
      </dsp:txXfrm>
    </dsp:sp>
    <dsp:sp modelId="{424C7A1E-5F7D-4889-9573-289E7C469DB5}">
      <dsp:nvSpPr>
        <dsp:cNvPr id="0" name=""/>
        <dsp:cNvSpPr/>
      </dsp:nvSpPr>
      <dsp:spPr>
        <a:xfrm>
          <a:off x="2754554" y="698102"/>
          <a:ext cx="2414103" cy="740115"/>
        </a:xfrm>
        <a:prstGeom prst="rect">
          <a:avLst/>
        </a:prstGeom>
        <a:solidFill>
          <a:schemeClr val="accent5">
            <a:lumMod val="60000"/>
            <a:lumOff val="40000"/>
          </a:schemeClr>
        </a:solidFill>
        <a:ln w="25400" cap="flat" cmpd="sng" algn="ctr">
          <a:solidFill>
            <a:schemeClr val="accent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9352" tIns="85344" rIns="149352" bIns="85344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100" b="1" kern="1200" smtClean="0">
              <a:solidFill>
                <a:schemeClr val="tx1"/>
              </a:solidFill>
              <a:latin typeface="Cambria" pitchFamily="18" charset="0"/>
            </a:rPr>
            <a:t>Network</a:t>
          </a:r>
          <a:endParaRPr lang="en-US" sz="2100" b="1" kern="1200">
            <a:solidFill>
              <a:schemeClr val="tx1"/>
            </a:solidFill>
            <a:latin typeface="Cambria" pitchFamily="18" charset="0"/>
          </a:endParaRPr>
        </a:p>
      </dsp:txBody>
      <dsp:txXfrm>
        <a:off x="2754554" y="698102"/>
        <a:ext cx="2414103" cy="740115"/>
      </dsp:txXfrm>
    </dsp:sp>
    <dsp:sp modelId="{40951DFA-C1BE-46F5-9020-489C2A771858}">
      <dsp:nvSpPr>
        <dsp:cNvPr id="0" name=""/>
        <dsp:cNvSpPr/>
      </dsp:nvSpPr>
      <dsp:spPr>
        <a:xfrm>
          <a:off x="2754554" y="1438217"/>
          <a:ext cx="2414103" cy="2664279"/>
        </a:xfrm>
        <a:prstGeom prst="rect">
          <a:avLst/>
        </a:prstGeom>
        <a:solidFill>
          <a:schemeClr val="accent5">
            <a:lumMod val="60000"/>
            <a:lumOff val="40000"/>
          </a:schemeClr>
        </a:solidFill>
        <a:ln w="25400" cap="flat" cmpd="sng" algn="ctr">
          <a:solidFill>
            <a:schemeClr val="accent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2014" tIns="112014" rIns="149352" bIns="168021" numCol="1" spcCol="1270" anchor="t" anchorCtr="0">
          <a:noAutofit/>
        </a:bodyPr>
        <a:lstStyle/>
        <a:p>
          <a:pPr marL="228600" lvl="1" indent="-228600" algn="l" defTabSz="933450">
            <a:lnSpc>
              <a:spcPct val="12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100" b="1" kern="1200" smtClean="0">
              <a:solidFill>
                <a:srgbClr val="FF0000"/>
              </a:solidFill>
              <a:latin typeface="Cambria" pitchFamily="18" charset="0"/>
            </a:rPr>
            <a:t>Network Security</a:t>
          </a:r>
          <a:endParaRPr lang="en-US" sz="2100" b="1" kern="1200">
            <a:solidFill>
              <a:srgbClr val="FF0000"/>
            </a:solidFill>
            <a:latin typeface="Cambria" pitchFamily="18" charset="0"/>
          </a:endParaRPr>
        </a:p>
        <a:p>
          <a:pPr marL="228600" lvl="1" indent="-228600" algn="l" defTabSz="933450">
            <a:lnSpc>
              <a:spcPct val="12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100" b="1" kern="1200" smtClean="0">
              <a:solidFill>
                <a:srgbClr val="FF0000"/>
              </a:solidFill>
              <a:latin typeface="Cambria" pitchFamily="18" charset="0"/>
            </a:rPr>
            <a:t>Computer Hardware</a:t>
          </a:r>
          <a:endParaRPr lang="en-US" sz="2100" b="1" kern="1200">
            <a:solidFill>
              <a:srgbClr val="FF0000"/>
            </a:solidFill>
            <a:latin typeface="Cambria" pitchFamily="18" charset="0"/>
          </a:endParaRPr>
        </a:p>
        <a:p>
          <a:pPr marL="228600" lvl="1" indent="-228600" algn="l" defTabSz="933450">
            <a:lnSpc>
              <a:spcPct val="12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100" b="1" kern="1200" smtClean="0">
              <a:solidFill>
                <a:srgbClr val="FF0000"/>
              </a:solidFill>
              <a:latin typeface="Cambria" pitchFamily="18" charset="0"/>
            </a:rPr>
            <a:t>Network administration</a:t>
          </a:r>
          <a:endParaRPr lang="en-US" sz="2100" b="1" kern="1200">
            <a:solidFill>
              <a:srgbClr val="FF0000"/>
            </a:solidFill>
            <a:latin typeface="Cambria" pitchFamily="18" charset="0"/>
          </a:endParaRPr>
        </a:p>
      </dsp:txBody>
      <dsp:txXfrm>
        <a:off x="2754554" y="1438217"/>
        <a:ext cx="2414103" cy="2664279"/>
      </dsp:txXfrm>
    </dsp:sp>
    <dsp:sp modelId="{E43B2FA8-046E-4CF0-A63B-30DD822AEF45}">
      <dsp:nvSpPr>
        <dsp:cNvPr id="0" name=""/>
        <dsp:cNvSpPr/>
      </dsp:nvSpPr>
      <dsp:spPr>
        <a:xfrm>
          <a:off x="5506633" y="698102"/>
          <a:ext cx="2414103" cy="740115"/>
        </a:xfrm>
        <a:prstGeom prst="rect">
          <a:avLst/>
        </a:prstGeom>
        <a:solidFill>
          <a:schemeClr val="accent5">
            <a:lumMod val="60000"/>
            <a:lumOff val="40000"/>
          </a:schemeClr>
        </a:solidFill>
        <a:ln w="25400" cap="flat" cmpd="sng" algn="ctr">
          <a:solidFill>
            <a:schemeClr val="accent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9352" tIns="85344" rIns="149352" bIns="85344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100" b="1" kern="1200" smtClean="0">
              <a:solidFill>
                <a:schemeClr val="tx1"/>
              </a:solidFill>
              <a:latin typeface="Cambria" pitchFamily="18" charset="0"/>
            </a:rPr>
            <a:t>Computer and Science</a:t>
          </a:r>
          <a:endParaRPr lang="en-US" sz="2100" b="1" kern="1200">
            <a:solidFill>
              <a:schemeClr val="tx1"/>
            </a:solidFill>
            <a:latin typeface="Cambria" pitchFamily="18" charset="0"/>
          </a:endParaRPr>
        </a:p>
      </dsp:txBody>
      <dsp:txXfrm>
        <a:off x="5506633" y="698102"/>
        <a:ext cx="2414103" cy="740115"/>
      </dsp:txXfrm>
    </dsp:sp>
    <dsp:sp modelId="{841E4F46-3DF0-4F68-8B1F-8E80A4E3F491}">
      <dsp:nvSpPr>
        <dsp:cNvPr id="0" name=""/>
        <dsp:cNvSpPr/>
      </dsp:nvSpPr>
      <dsp:spPr>
        <a:xfrm>
          <a:off x="5506633" y="1438217"/>
          <a:ext cx="2414103" cy="2664279"/>
        </a:xfrm>
        <a:prstGeom prst="rect">
          <a:avLst/>
        </a:prstGeom>
        <a:solidFill>
          <a:schemeClr val="accent5">
            <a:lumMod val="60000"/>
            <a:lumOff val="40000"/>
          </a:schemeClr>
        </a:solidFill>
        <a:ln w="25400" cap="flat" cmpd="sng" algn="ctr">
          <a:solidFill>
            <a:schemeClr val="accent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70688" bIns="192024" numCol="1" spcCol="1270" anchor="t" anchorCtr="0">
          <a:noAutofit/>
        </a:bodyPr>
        <a:lstStyle/>
        <a:p>
          <a:pPr marL="228600" lvl="1" indent="-228600" algn="l" defTabSz="1066800">
            <a:lnSpc>
              <a:spcPct val="12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400" b="1" kern="1200" smtClean="0">
              <a:solidFill>
                <a:srgbClr val="FF0000"/>
              </a:solidFill>
              <a:latin typeface="Cambria" pitchFamily="18" charset="0"/>
            </a:rPr>
            <a:t>Applied Informatics</a:t>
          </a:r>
          <a:endParaRPr lang="en-US" sz="2400" b="1" kern="1200">
            <a:solidFill>
              <a:srgbClr val="FF0000"/>
            </a:solidFill>
            <a:latin typeface="Cambria" pitchFamily="18" charset="0"/>
          </a:endParaRPr>
        </a:p>
      </dsp:txBody>
      <dsp:txXfrm>
        <a:off x="5506633" y="1438217"/>
        <a:ext cx="2414103" cy="266427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" name="AutoShape 1"/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074" name="Rectangle 2"/>
          <p:cNvSpPr>
            <a:spLocks noGrp="1" noChangeArrowheads="1"/>
          </p:cNvSpPr>
          <p:nvPr>
            <p:ph type="hdr"/>
          </p:nvPr>
        </p:nvSpPr>
        <p:spPr bwMode="auto">
          <a:xfrm>
            <a:off x="0" y="0"/>
            <a:ext cx="2970213" cy="455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 eaLnBrk="1">
              <a:buSzPct val="45000"/>
              <a:buFont typeface="Wingdings" pitchFamily="2" charset="2"/>
              <a:buNone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3884613" y="0"/>
            <a:ext cx="2970212" cy="455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 algn="r" eaLnBrk="1">
              <a:buSzPct val="45000"/>
              <a:buFont typeface="Wingdings" pitchFamily="2" charset="2"/>
              <a:buNone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3076" name="Rectangle 4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85800"/>
            <a:ext cx="4570413" cy="3427413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sp>
      <p:sp>
        <p:nvSpPr>
          <p:cNvPr id="3077" name="Rectangle 5"/>
          <p:cNvSpPr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4813" cy="4113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endParaRPr lang="en-US" smtClean="0"/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/>
          </p:nvPr>
        </p:nvSpPr>
        <p:spPr bwMode="auto">
          <a:xfrm>
            <a:off x="0" y="8685213"/>
            <a:ext cx="2970213" cy="455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>
            <a:lvl1pPr eaLnBrk="1">
              <a:buSzPct val="45000"/>
              <a:buFont typeface="Wingdings" pitchFamily="2" charset="2"/>
              <a:buNone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/>
          </p:nvPr>
        </p:nvSpPr>
        <p:spPr bwMode="auto">
          <a:xfrm>
            <a:off x="3884613" y="8685213"/>
            <a:ext cx="2970212" cy="455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>
            <a:lvl1pPr algn="r" eaLnBrk="1">
              <a:buSzPct val="45000"/>
              <a:buFont typeface="Wingdings" pitchFamily="2" charset="2"/>
              <a:buNone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1pPr>
          </a:lstStyle>
          <a:p>
            <a:fld id="{96702A23-80EE-4E6B-8EBD-84161DC71716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742865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57200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1pPr>
    <a:lvl2pPr marL="742950" indent="-285750" algn="l" defTabSz="457200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2pPr>
    <a:lvl3pPr marL="1143000" indent="-228600" algn="l" defTabSz="457200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3pPr>
    <a:lvl4pPr marL="1600200" indent="-228600" algn="l" defTabSz="457200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4pPr>
    <a:lvl5pPr marL="2057400" indent="-228600" algn="l" defTabSz="457200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46E9F4DD-23F2-409D-A3B3-283474820CC8}" type="slidenum">
              <a:rPr lang="en-US"/>
              <a:pPr/>
              <a:t>2</a:t>
            </a:fld>
            <a:endParaRPr lang="en-US"/>
          </a:p>
        </p:txBody>
      </p:sp>
      <p:sp>
        <p:nvSpPr>
          <p:cNvPr id="34817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4818" name="Text Box 2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ts val="450"/>
              </a:spcBef>
              <a:buFont typeface="Arial" charset="0"/>
              <a:buNone/>
            </a:pPr>
            <a:r>
              <a:rPr lang="en-US">
                <a:latin typeface="Arial" charset="0"/>
              </a:rPr>
              <a:t>Last updated March 9</a:t>
            </a:r>
            <a:r>
              <a:rPr lang="en-US" baseline="30000">
                <a:latin typeface="Arial" charset="0"/>
              </a:rPr>
              <a:t>th</a:t>
            </a:r>
            <a:r>
              <a:rPr lang="en-US">
                <a:latin typeface="Arial" charset="0"/>
              </a:rPr>
              <a:t> 2006</a:t>
            </a:r>
          </a:p>
          <a:p>
            <a:pPr eaLnBrk="1" hangingPunct="1">
              <a:spcBef>
                <a:spcPts val="450"/>
              </a:spcBef>
              <a:buFont typeface="Arial" charset="0"/>
              <a:buNone/>
            </a:pPr>
            <a:r>
              <a:rPr lang="en-US">
                <a:latin typeface="Arial" charset="0"/>
              </a:rPr>
              <a:t>Created Spring 2003</a:t>
            </a:r>
          </a:p>
          <a:p>
            <a:pPr eaLnBrk="1" hangingPunct="1">
              <a:spcBef>
                <a:spcPts val="450"/>
              </a:spcBef>
              <a:buFont typeface="Arial" charset="0"/>
              <a:buNone/>
            </a:pPr>
            <a:r>
              <a:rPr lang="en-US">
                <a:latin typeface="Arial" charset="0"/>
              </a:rPr>
              <a:t>Author: J. Maletic</a:t>
            </a:r>
          </a:p>
          <a:p>
            <a:pPr eaLnBrk="1" hangingPunct="1">
              <a:spcBef>
                <a:spcPts val="450"/>
              </a:spcBef>
              <a:buFont typeface="Arial" charset="0"/>
              <a:buNone/>
            </a:pPr>
            <a:endParaRPr lang="en-US">
              <a:latin typeface="Arial" charset="0"/>
            </a:endParaRPr>
          </a:p>
          <a:p>
            <a:pPr eaLnBrk="1" hangingPunct="1">
              <a:spcBef>
                <a:spcPts val="450"/>
              </a:spcBef>
              <a:buFont typeface="Arial" charset="0"/>
              <a:buNone/>
            </a:pPr>
            <a:r>
              <a:rPr lang="en-US">
                <a:latin typeface="Arial" charset="0"/>
              </a:rPr>
              <a:t>General overview of Computer Science Undergraduate Program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CB4F084C-FB0E-40DA-840A-265E1431D6B5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28028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>
                <a:solidFill>
                  <a:srgbClr val="FF0000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9659BD84-2CBD-4D24-ABD7-C1C4B7E92F1D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75706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C01E74F0-FE45-4CD4-A4D0-94F7A492202B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69544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0"/>
            <a:ext cx="3884613" cy="44180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6613" y="1600200"/>
            <a:ext cx="3886200" cy="44180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D3182A20-0C49-4D6C-A787-78A4B15C6389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14175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D97977C9-9C38-4292-BF67-C19480F46C6E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00764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E67AA4EE-EA28-4EB8-BD3A-171C74A4A3E7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7570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7C395C1A-3E25-4AB4-8B9B-8E10176C5A8C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43318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019DC9B4-3979-4CBA-80AA-C1B520620BB1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11612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AFBA4F7A-99EA-44F0-8A06-1B93184F4E5B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8072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99A57414-E9E9-440F-B2F2-62781C0C5053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68148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448425" y="228600"/>
            <a:ext cx="2084388" cy="578961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5263" y="228600"/>
            <a:ext cx="6100762" cy="578961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B104BCE6-77EB-4C9B-B8C1-05040989B973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407989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930EE0DA-075B-407B-846B-A01F1C012720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791989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D6F3F578-F9A2-4B6C-924F-0BDE31086843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972741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A0473669-5F12-415D-99C8-5024BC3CAAEB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226487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4963"/>
            <a:ext cx="4037013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6613" y="1604963"/>
            <a:ext cx="4038600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4A936D34-1BCE-4E65-8837-CAE50E9B6CA8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881395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ED3D2791-226F-4C1F-86C8-FB589194B078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976591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9CE76E45-D639-440D-B061-D51BAE6E032B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980491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80CCE183-D1EC-491A-A544-952FA973C6DB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227791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35CE0357-B3EA-4A81-A493-A089F55C8FE2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415104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E503D86B-97D3-4A8D-B660-DF6C7E4BFADB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845679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Times New Roman" pitchFamily="18" charset="0"/>
                <a:cs typeface="Times New Roman" pitchFamily="18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7031C2A8-2F01-49D4-99A9-744B3105CF14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404521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72250" y="1427163"/>
            <a:ext cx="2112963" cy="470217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8600" y="1427163"/>
            <a:ext cx="6191250" cy="4702175"/>
          </a:xfrm>
        </p:spPr>
        <p:txBody>
          <a:bodyPr vert="eaVert"/>
          <a:lstStyle>
            <a:lvl1pPr>
              <a:defRPr>
                <a:latin typeface="Times New Roman" pitchFamily="18" charset="0"/>
                <a:cs typeface="Times New Roman" pitchFamily="18" charset="0"/>
              </a:defRPr>
            </a:lvl1pPr>
            <a:lvl2pPr>
              <a:defRPr>
                <a:latin typeface="Times New Roman" pitchFamily="18" charset="0"/>
                <a:cs typeface="Times New Roman" pitchFamily="18" charset="0"/>
              </a:defRPr>
            </a:lvl2pPr>
            <a:lvl3pPr>
              <a:defRPr>
                <a:latin typeface="Times New Roman" pitchFamily="18" charset="0"/>
                <a:cs typeface="Times New Roman" pitchFamily="18" charset="0"/>
              </a:defRPr>
            </a:lvl3pPr>
            <a:lvl4pPr>
              <a:defRPr>
                <a:latin typeface="Times New Roman" pitchFamily="18" charset="0"/>
                <a:cs typeface="Times New Roman" pitchFamily="18" charset="0"/>
              </a:defRPr>
            </a:lvl4pPr>
            <a:lvl5pPr>
              <a:defRPr>
                <a:latin typeface="Times New Roman" pitchFamily="18" charset="0"/>
                <a:cs typeface="Times New Roman" pitchFamily="18" charset="0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298D9726-175C-4884-9E6C-2EA18FE96B14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782492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1427163"/>
            <a:ext cx="8075613" cy="1608137"/>
          </a:xfrm>
        </p:spPr>
        <p:txBody>
          <a:bodyPr/>
          <a:lstStyle>
            <a:lvl1pPr>
              <a:defRPr>
                <a:latin typeface="Times New Roman" pitchFamily="18" charset="0"/>
                <a:cs typeface="Times New Roman" pitchFamily="18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0"/>
          </p:nvPr>
        </p:nvSpPr>
        <p:spPr>
          <a:xfrm>
            <a:off x="457200" y="6248400"/>
            <a:ext cx="2132013" cy="46990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idx="11"/>
          </p:nvPr>
        </p:nvSpPr>
        <p:spPr>
          <a:xfrm>
            <a:off x="3124200" y="6253163"/>
            <a:ext cx="2894013" cy="455612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idx="12"/>
          </p:nvPr>
        </p:nvSpPr>
        <p:spPr>
          <a:xfrm>
            <a:off x="6553200" y="6248400"/>
            <a:ext cx="2132013" cy="469900"/>
          </a:xfrm>
        </p:spPr>
        <p:txBody>
          <a:bodyPr/>
          <a:lstStyle>
            <a:lvl1pPr>
              <a:defRPr/>
            </a:lvl1pPr>
          </a:lstStyle>
          <a:p>
            <a:fld id="{E9BC84EE-A4EA-40C6-A30A-6467B043DB5B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00335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5" name="Group 1"/>
          <p:cNvGrpSpPr>
            <a:grpSpLocks/>
          </p:cNvGrpSpPr>
          <p:nvPr/>
        </p:nvGrpSpPr>
        <p:grpSpPr bwMode="auto">
          <a:xfrm>
            <a:off x="0" y="152400"/>
            <a:ext cx="8685213" cy="6094413"/>
            <a:chOff x="0" y="96"/>
            <a:chExt cx="5471" cy="3839"/>
          </a:xfrm>
        </p:grpSpPr>
        <p:sp>
          <p:nvSpPr>
            <p:cNvPr id="1026" name="AutoShape 2"/>
            <p:cNvSpPr>
              <a:spLocks noChangeArrowheads="1"/>
            </p:cNvSpPr>
            <p:nvPr/>
          </p:nvSpPr>
          <p:spPr bwMode="auto">
            <a:xfrm>
              <a:off x="240" y="336"/>
              <a:ext cx="5232" cy="3600"/>
            </a:xfrm>
            <a:prstGeom prst="roundRect">
              <a:avLst>
                <a:gd name="adj" fmla="val 13727"/>
              </a:avLst>
            </a:prstGeom>
            <a:noFill/>
            <a:ln w="50760">
              <a:solidFill>
                <a:srgbClr val="EED412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27" name="AutoShape 3"/>
            <p:cNvSpPr>
              <a:spLocks noChangeArrowheads="1"/>
            </p:cNvSpPr>
            <p:nvPr/>
          </p:nvSpPr>
          <p:spPr bwMode="auto">
            <a:xfrm>
              <a:off x="0" y="96"/>
              <a:ext cx="5376" cy="768"/>
            </a:xfrm>
            <a:custGeom>
              <a:avLst/>
              <a:gdLst>
                <a:gd name="G0" fmla="+- 1000 0 0"/>
                <a:gd name="G1" fmla="+- 1000 0 0"/>
                <a:gd name="G2" fmla="+- G0 0 G1"/>
                <a:gd name="G3" fmla="*/ G1 1 2"/>
                <a:gd name="G4" fmla="+- G0 0 G3"/>
                <a:gd name="T0" fmla="*/ 0 w 1000"/>
                <a:gd name="T1" fmla="*/ 0 h 1000"/>
                <a:gd name="T2" fmla="*/ 6500 w 1000"/>
                <a:gd name="T3" fmla="*/ 0 h 1000"/>
                <a:gd name="T4" fmla="*/ 7000 w 1000"/>
                <a:gd name="T5" fmla="*/ 500 h 1000"/>
                <a:gd name="T6" fmla="*/ 6500 w 1000"/>
                <a:gd name="T7" fmla="*/ 1000 h 1000"/>
                <a:gd name="T8" fmla="*/ 0 w 1000"/>
                <a:gd name="T9" fmla="*/ 1000 h 1000"/>
                <a:gd name="T10" fmla="*/ 0 w 1000"/>
                <a:gd name="T11" fmla="*/ 0 h 1000"/>
                <a:gd name="T12" fmla="*/ G4 w 1000"/>
                <a:gd name="T13" fmla="*/ G1 h 10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000" h="1000">
                  <a:moveTo>
                    <a:pt x="0" y="0"/>
                  </a:moveTo>
                  <a:lnTo>
                    <a:pt x="6500" y="0"/>
                  </a:lnTo>
                  <a:cubicBezTo>
                    <a:pt x="6776" y="0"/>
                    <a:pt x="7000" y="223"/>
                    <a:pt x="7000" y="500"/>
                  </a:cubicBezTo>
                  <a:cubicBezTo>
                    <a:pt x="7000" y="776"/>
                    <a:pt x="6776" y="999"/>
                    <a:pt x="6500" y="1000"/>
                  </a:cubicBezTo>
                  <a:lnTo>
                    <a:pt x="0" y="1000"/>
                  </a:lnTo>
                  <a:close/>
                </a:path>
              </a:pathLst>
            </a:custGeom>
            <a:solidFill>
              <a:srgbClr val="003399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28" name="Line 4"/>
            <p:cNvSpPr>
              <a:spLocks noChangeShapeType="1"/>
            </p:cNvSpPr>
            <p:nvPr/>
          </p:nvSpPr>
          <p:spPr bwMode="auto">
            <a:xfrm>
              <a:off x="0" y="768"/>
              <a:ext cx="5088" cy="1"/>
            </a:xfrm>
            <a:prstGeom prst="line">
              <a:avLst/>
            </a:prstGeom>
            <a:noFill/>
            <a:ln w="38160">
              <a:solidFill>
                <a:srgbClr val="FFFFFF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029" name="Rectangle 5"/>
          <p:cNvSpPr>
            <a:spLocks noGrp="1" noChangeArrowheads="1"/>
          </p:cNvSpPr>
          <p:nvPr>
            <p:ph type="title"/>
          </p:nvPr>
        </p:nvSpPr>
        <p:spPr bwMode="auto">
          <a:xfrm>
            <a:off x="195263" y="228600"/>
            <a:ext cx="8013700" cy="912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the title text format</a:t>
            </a: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0"/>
            <a:ext cx="7923213" cy="441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the outline text format</a:t>
            </a:r>
          </a:p>
          <a:p>
            <a:pPr lvl="1"/>
            <a:r>
              <a:rPr lang="en-GB" smtClean="0"/>
              <a:t>Second Outline Level</a:t>
            </a:r>
          </a:p>
          <a:p>
            <a:pPr lvl="2"/>
            <a:r>
              <a:rPr lang="en-GB" smtClean="0"/>
              <a:t>Third Outline Level</a:t>
            </a:r>
          </a:p>
          <a:p>
            <a:pPr lvl="3"/>
            <a:r>
              <a:rPr lang="en-GB" smtClean="0"/>
              <a:t>Fourth Outline Level</a:t>
            </a:r>
          </a:p>
          <a:p>
            <a:pPr lvl="4"/>
            <a:r>
              <a:rPr lang="en-GB" smtClean="0"/>
              <a:t>Fifth Outline Level</a:t>
            </a:r>
          </a:p>
          <a:p>
            <a:pPr lvl="4"/>
            <a:r>
              <a:rPr lang="en-GB" smtClean="0"/>
              <a:t>Sixth Outline Level</a:t>
            </a:r>
          </a:p>
          <a:p>
            <a:pPr lvl="4"/>
            <a:r>
              <a:rPr lang="en-GB" smtClean="0"/>
              <a:t>Seventh Outline Level</a:t>
            </a:r>
          </a:p>
          <a:p>
            <a:pPr lvl="4"/>
            <a:r>
              <a:rPr lang="en-GB" smtClean="0"/>
              <a:t>Eighth Outline Level</a:t>
            </a:r>
          </a:p>
          <a:p>
            <a:pPr lvl="4"/>
            <a:r>
              <a:rPr lang="en-GB" smtClean="0"/>
              <a:t>Ninth Outline Level</a:t>
            </a:r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248400"/>
            <a:ext cx="2132013" cy="455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1032" name="Rectangle 8"/>
          <p:cNvSpPr>
            <a:spLocks noGrp="1" noChangeArrowheads="1"/>
          </p:cNvSpPr>
          <p:nvPr>
            <p:ph type="ftr"/>
          </p:nvPr>
        </p:nvSpPr>
        <p:spPr bwMode="auto">
          <a:xfrm>
            <a:off x="3124200" y="6248400"/>
            <a:ext cx="2894013" cy="455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>
            <a:lvl1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1033" name="Rectangle 9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248400"/>
            <a:ext cx="2132013" cy="455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>
            <a:lvl1pPr algn="r">
              <a:buFont typeface="Arial Black" pitchFamily="34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fld id="{54F9C1DD-A006-4AEF-AF1D-6C723148E6E7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xStyles>
    <p:titleStyle>
      <a:lvl1pPr algn="l" defTabSz="457200" rtl="0" fontAlgn="base">
        <a:spcBef>
          <a:spcPct val="0"/>
        </a:spcBef>
        <a:spcAft>
          <a:spcPct val="0"/>
        </a:spcAft>
        <a:buClr>
          <a:srgbClr val="FFFFFF"/>
        </a:buClr>
        <a:buSzPct val="100000"/>
        <a:buFont typeface="Arial" charset="0"/>
        <a:defRPr sz="4200">
          <a:solidFill>
            <a:srgbClr val="FFFFFF"/>
          </a:solidFill>
          <a:latin typeface="Cambria" pitchFamily="18" charset="0"/>
          <a:ea typeface="+mj-ea"/>
          <a:cs typeface="Times New Roman" pitchFamily="18" charset="0"/>
        </a:defRPr>
      </a:lvl1pPr>
      <a:lvl2pPr algn="l" defTabSz="457200" rtl="0" fontAlgn="base">
        <a:spcBef>
          <a:spcPct val="0"/>
        </a:spcBef>
        <a:spcAft>
          <a:spcPct val="0"/>
        </a:spcAft>
        <a:buClr>
          <a:srgbClr val="FFFFFF"/>
        </a:buClr>
        <a:buSzPct val="100000"/>
        <a:buFont typeface="Arial" charset="0"/>
        <a:defRPr sz="4200">
          <a:solidFill>
            <a:srgbClr val="FFFFFF"/>
          </a:solidFill>
          <a:latin typeface="Arial" charset="0"/>
        </a:defRPr>
      </a:lvl2pPr>
      <a:lvl3pPr algn="l" defTabSz="457200" rtl="0" fontAlgn="base">
        <a:spcBef>
          <a:spcPct val="0"/>
        </a:spcBef>
        <a:spcAft>
          <a:spcPct val="0"/>
        </a:spcAft>
        <a:buClr>
          <a:srgbClr val="FFFFFF"/>
        </a:buClr>
        <a:buSzPct val="100000"/>
        <a:buFont typeface="Arial" charset="0"/>
        <a:defRPr sz="4200">
          <a:solidFill>
            <a:srgbClr val="FFFFFF"/>
          </a:solidFill>
          <a:latin typeface="Arial" charset="0"/>
        </a:defRPr>
      </a:lvl3pPr>
      <a:lvl4pPr algn="l" defTabSz="457200" rtl="0" fontAlgn="base">
        <a:spcBef>
          <a:spcPct val="0"/>
        </a:spcBef>
        <a:spcAft>
          <a:spcPct val="0"/>
        </a:spcAft>
        <a:buClr>
          <a:srgbClr val="FFFFFF"/>
        </a:buClr>
        <a:buSzPct val="100000"/>
        <a:buFont typeface="Arial" charset="0"/>
        <a:defRPr sz="4200">
          <a:solidFill>
            <a:srgbClr val="FFFFFF"/>
          </a:solidFill>
          <a:latin typeface="Arial" charset="0"/>
        </a:defRPr>
      </a:lvl4pPr>
      <a:lvl5pPr algn="l" defTabSz="457200" rtl="0" fontAlgn="base">
        <a:spcBef>
          <a:spcPct val="0"/>
        </a:spcBef>
        <a:spcAft>
          <a:spcPct val="0"/>
        </a:spcAft>
        <a:buClr>
          <a:srgbClr val="FFFFFF"/>
        </a:buClr>
        <a:buSzPct val="100000"/>
        <a:buFont typeface="Arial" charset="0"/>
        <a:defRPr sz="4200">
          <a:solidFill>
            <a:srgbClr val="FFFFFF"/>
          </a:solidFill>
          <a:latin typeface="Arial" charset="0"/>
        </a:defRPr>
      </a:lvl5pPr>
      <a:lvl6pPr marL="457200" algn="l" defTabSz="457200" rtl="0" fontAlgn="base">
        <a:spcBef>
          <a:spcPct val="0"/>
        </a:spcBef>
        <a:spcAft>
          <a:spcPct val="0"/>
        </a:spcAft>
        <a:buClr>
          <a:srgbClr val="FFFFFF"/>
        </a:buClr>
        <a:buSzPct val="100000"/>
        <a:buFont typeface="Arial" charset="0"/>
        <a:defRPr sz="4200">
          <a:solidFill>
            <a:srgbClr val="FFFFFF"/>
          </a:solidFill>
          <a:latin typeface="Arial" charset="0"/>
        </a:defRPr>
      </a:lvl6pPr>
      <a:lvl7pPr marL="914400" algn="l" defTabSz="457200" rtl="0" fontAlgn="base">
        <a:spcBef>
          <a:spcPct val="0"/>
        </a:spcBef>
        <a:spcAft>
          <a:spcPct val="0"/>
        </a:spcAft>
        <a:buClr>
          <a:srgbClr val="FFFFFF"/>
        </a:buClr>
        <a:buSzPct val="100000"/>
        <a:buFont typeface="Arial" charset="0"/>
        <a:defRPr sz="4200">
          <a:solidFill>
            <a:srgbClr val="FFFFFF"/>
          </a:solidFill>
          <a:latin typeface="Arial" charset="0"/>
        </a:defRPr>
      </a:lvl7pPr>
      <a:lvl8pPr marL="1371600" algn="l" defTabSz="457200" rtl="0" fontAlgn="base">
        <a:spcBef>
          <a:spcPct val="0"/>
        </a:spcBef>
        <a:spcAft>
          <a:spcPct val="0"/>
        </a:spcAft>
        <a:buClr>
          <a:srgbClr val="FFFFFF"/>
        </a:buClr>
        <a:buSzPct val="100000"/>
        <a:buFont typeface="Arial" charset="0"/>
        <a:defRPr sz="4200">
          <a:solidFill>
            <a:srgbClr val="FFFFFF"/>
          </a:solidFill>
          <a:latin typeface="Arial" charset="0"/>
        </a:defRPr>
      </a:lvl8pPr>
      <a:lvl9pPr marL="1828800" algn="l" defTabSz="457200" rtl="0" fontAlgn="base">
        <a:spcBef>
          <a:spcPct val="0"/>
        </a:spcBef>
        <a:spcAft>
          <a:spcPct val="0"/>
        </a:spcAft>
        <a:buClr>
          <a:srgbClr val="FFFFFF"/>
        </a:buClr>
        <a:buSzPct val="100000"/>
        <a:buFont typeface="Arial" charset="0"/>
        <a:defRPr sz="4200">
          <a:solidFill>
            <a:srgbClr val="FFFFFF"/>
          </a:solidFill>
          <a:latin typeface="Arial" charset="0"/>
        </a:defRPr>
      </a:lvl9pPr>
    </p:titleStyle>
    <p:bodyStyle>
      <a:lvl1pPr marL="341313" indent="-341313" algn="l" defTabSz="457200" rtl="0" fontAlgn="base">
        <a:spcBef>
          <a:spcPts val="800"/>
        </a:spcBef>
        <a:spcAft>
          <a:spcPct val="0"/>
        </a:spcAft>
        <a:buClr>
          <a:srgbClr val="996666"/>
        </a:buClr>
        <a:buSzPct val="80000"/>
        <a:buFont typeface="Wingdings" pitchFamily="2" charset="2"/>
        <a:buChar char=""/>
        <a:defRPr sz="3200">
          <a:solidFill>
            <a:srgbClr val="000000"/>
          </a:solidFill>
          <a:latin typeface="Cambria" pitchFamily="18" charset="0"/>
          <a:ea typeface="+mn-ea"/>
          <a:cs typeface="Times New Roman" pitchFamily="18" charset="0"/>
        </a:defRPr>
      </a:lvl1pPr>
      <a:lvl2pPr marL="741363" indent="-284163" algn="l" defTabSz="457200" rtl="0" fontAlgn="base">
        <a:spcBef>
          <a:spcPts val="700"/>
        </a:spcBef>
        <a:spcAft>
          <a:spcPct val="0"/>
        </a:spcAft>
        <a:buClr>
          <a:srgbClr val="CC9900"/>
        </a:buClr>
        <a:buSzPct val="70000"/>
        <a:buFont typeface="Wingdings" pitchFamily="2" charset="2"/>
        <a:buChar char=""/>
        <a:defRPr sz="2800">
          <a:solidFill>
            <a:srgbClr val="000000"/>
          </a:solidFill>
          <a:latin typeface="Cambria" pitchFamily="18" charset="0"/>
          <a:cs typeface="Times New Roman" pitchFamily="18" charset="0"/>
        </a:defRPr>
      </a:lvl2pPr>
      <a:lvl3pPr marL="1143000" indent="-228600" algn="l" defTabSz="457200" rtl="0" fontAlgn="base">
        <a:spcBef>
          <a:spcPts val="600"/>
        </a:spcBef>
        <a:spcAft>
          <a:spcPct val="0"/>
        </a:spcAft>
        <a:buClr>
          <a:srgbClr val="000000"/>
        </a:buClr>
        <a:buSzPct val="65000"/>
        <a:buFont typeface="Wingdings" pitchFamily="2" charset="2"/>
        <a:buChar char=""/>
        <a:defRPr sz="2400">
          <a:solidFill>
            <a:srgbClr val="000000"/>
          </a:solidFill>
          <a:latin typeface="Cambria" pitchFamily="18" charset="0"/>
          <a:cs typeface="Times New Roman" pitchFamily="18" charset="0"/>
        </a:defRPr>
      </a:lvl3pPr>
      <a:lvl4pPr marL="1600200" indent="-228600" algn="l" defTabSz="457200" rtl="0" fontAlgn="base">
        <a:spcBef>
          <a:spcPts val="500"/>
        </a:spcBef>
        <a:spcAft>
          <a:spcPct val="0"/>
        </a:spcAft>
        <a:buClr>
          <a:srgbClr val="996666"/>
        </a:buClr>
        <a:buSzPct val="60000"/>
        <a:buFont typeface="Wingdings" pitchFamily="2" charset="2"/>
        <a:buChar char=""/>
        <a:defRPr sz="2000">
          <a:solidFill>
            <a:srgbClr val="000000"/>
          </a:solidFill>
          <a:latin typeface="Cambria" pitchFamily="18" charset="0"/>
          <a:cs typeface="Times New Roman" pitchFamily="18" charset="0"/>
        </a:defRPr>
      </a:lvl4pPr>
      <a:lvl5pPr marL="2057400" indent="-228600" algn="l" defTabSz="457200" rtl="0" fontAlgn="base">
        <a:spcBef>
          <a:spcPts val="500"/>
        </a:spcBef>
        <a:spcAft>
          <a:spcPct val="0"/>
        </a:spcAft>
        <a:buClr>
          <a:srgbClr val="996666"/>
        </a:buClr>
        <a:buSzPct val="40000"/>
        <a:buFont typeface="Wingdings" pitchFamily="2" charset="2"/>
        <a:buChar char=""/>
        <a:defRPr sz="2000">
          <a:solidFill>
            <a:srgbClr val="000000"/>
          </a:solidFill>
          <a:latin typeface="Cambria" pitchFamily="18" charset="0"/>
          <a:cs typeface="Times New Roman" pitchFamily="18" charset="0"/>
        </a:defRPr>
      </a:lvl5pPr>
      <a:lvl6pPr marL="2514600" indent="-228600" algn="l" defTabSz="457200" rtl="0" fontAlgn="base">
        <a:spcBef>
          <a:spcPts val="500"/>
        </a:spcBef>
        <a:spcAft>
          <a:spcPct val="0"/>
        </a:spcAft>
        <a:buClr>
          <a:srgbClr val="996666"/>
        </a:buClr>
        <a:buSzPct val="40000"/>
        <a:buFont typeface="Wingdings" pitchFamily="2" charset="2"/>
        <a:buChar char=""/>
        <a:defRPr sz="2000">
          <a:solidFill>
            <a:srgbClr val="000000"/>
          </a:solidFill>
          <a:latin typeface="+mn-lt"/>
        </a:defRPr>
      </a:lvl6pPr>
      <a:lvl7pPr marL="2971800" indent="-228600" algn="l" defTabSz="457200" rtl="0" fontAlgn="base">
        <a:spcBef>
          <a:spcPts val="500"/>
        </a:spcBef>
        <a:spcAft>
          <a:spcPct val="0"/>
        </a:spcAft>
        <a:buClr>
          <a:srgbClr val="996666"/>
        </a:buClr>
        <a:buSzPct val="40000"/>
        <a:buFont typeface="Wingdings" pitchFamily="2" charset="2"/>
        <a:buChar char=""/>
        <a:defRPr sz="2000">
          <a:solidFill>
            <a:srgbClr val="000000"/>
          </a:solidFill>
          <a:latin typeface="+mn-lt"/>
        </a:defRPr>
      </a:lvl7pPr>
      <a:lvl8pPr marL="3429000" indent="-228600" algn="l" defTabSz="457200" rtl="0" fontAlgn="base">
        <a:spcBef>
          <a:spcPts val="500"/>
        </a:spcBef>
        <a:spcAft>
          <a:spcPct val="0"/>
        </a:spcAft>
        <a:buClr>
          <a:srgbClr val="996666"/>
        </a:buClr>
        <a:buSzPct val="40000"/>
        <a:buFont typeface="Wingdings" pitchFamily="2" charset="2"/>
        <a:buChar char=""/>
        <a:defRPr sz="2000">
          <a:solidFill>
            <a:srgbClr val="000000"/>
          </a:solidFill>
          <a:latin typeface="+mn-lt"/>
        </a:defRPr>
      </a:lvl8pPr>
      <a:lvl9pPr marL="3886200" indent="-228600" algn="l" defTabSz="457200" rtl="0" fontAlgn="base">
        <a:spcBef>
          <a:spcPts val="500"/>
        </a:spcBef>
        <a:spcAft>
          <a:spcPct val="0"/>
        </a:spcAft>
        <a:buClr>
          <a:srgbClr val="996666"/>
        </a:buClr>
        <a:buSzPct val="40000"/>
        <a:buFont typeface="Wingdings" pitchFamily="2" charset="2"/>
        <a:buChar char=""/>
        <a:defRPr sz="2000">
          <a:solidFill>
            <a:srgbClr val="000000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49" name="Group 1"/>
          <p:cNvGrpSpPr>
            <a:grpSpLocks/>
          </p:cNvGrpSpPr>
          <p:nvPr/>
        </p:nvGrpSpPr>
        <p:grpSpPr bwMode="auto">
          <a:xfrm>
            <a:off x="0" y="927100"/>
            <a:ext cx="8990013" cy="4494213"/>
            <a:chOff x="0" y="584"/>
            <a:chExt cx="5663" cy="2831"/>
          </a:xfrm>
        </p:grpSpPr>
        <p:sp>
          <p:nvSpPr>
            <p:cNvPr id="2050" name="AutoShape 2"/>
            <p:cNvSpPr>
              <a:spLocks noChangeArrowheads="1"/>
            </p:cNvSpPr>
            <p:nvPr/>
          </p:nvSpPr>
          <p:spPr bwMode="auto">
            <a:xfrm>
              <a:off x="432" y="1304"/>
              <a:ext cx="4656" cy="2112"/>
            </a:xfrm>
            <a:prstGeom prst="roundRect">
              <a:avLst>
                <a:gd name="adj" fmla="val 16667"/>
              </a:avLst>
            </a:prstGeom>
            <a:noFill/>
            <a:ln w="50760">
              <a:solidFill>
                <a:srgbClr val="EED412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051" name="Rectangle 3"/>
            <p:cNvSpPr>
              <a:spLocks noChangeArrowheads="1"/>
            </p:cNvSpPr>
            <p:nvPr/>
          </p:nvSpPr>
          <p:spPr bwMode="auto">
            <a:xfrm>
              <a:off x="144" y="584"/>
              <a:ext cx="4512" cy="624"/>
            </a:xfrm>
            <a:prstGeom prst="rect">
              <a:avLst/>
            </a:prstGeom>
            <a:solidFill>
              <a:srgbClr val="FFFFFF"/>
            </a:solidFill>
            <a:ln w="57240">
              <a:solidFill>
                <a:srgbClr val="EED412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052" name="AutoShape 4"/>
            <p:cNvSpPr>
              <a:spLocks noChangeArrowheads="1"/>
            </p:cNvSpPr>
            <p:nvPr/>
          </p:nvSpPr>
          <p:spPr bwMode="auto">
            <a:xfrm>
              <a:off x="0" y="872"/>
              <a:ext cx="5664" cy="1152"/>
            </a:xfrm>
            <a:custGeom>
              <a:avLst/>
              <a:gdLst>
                <a:gd name="G0" fmla="+- 1000 0 0"/>
                <a:gd name="G1" fmla="+- 1000 0 0"/>
                <a:gd name="G2" fmla="+- G0 0 G1"/>
                <a:gd name="G3" fmla="*/ G1 1 2"/>
                <a:gd name="G4" fmla="+- G0 0 G3"/>
                <a:gd name="T0" fmla="*/ 0 w 1000"/>
                <a:gd name="T1" fmla="*/ 0 h 1000"/>
                <a:gd name="T2" fmla="*/ 4417 w 1000"/>
                <a:gd name="T3" fmla="*/ 0 h 1000"/>
                <a:gd name="T4" fmla="*/ 4917 w 1000"/>
                <a:gd name="T5" fmla="*/ 500 h 1000"/>
                <a:gd name="T6" fmla="*/ 4417 w 1000"/>
                <a:gd name="T7" fmla="*/ 1000 h 1000"/>
                <a:gd name="T8" fmla="*/ 0 w 1000"/>
                <a:gd name="T9" fmla="*/ 1000 h 1000"/>
                <a:gd name="T10" fmla="*/ 0 w 1000"/>
                <a:gd name="T11" fmla="*/ 0 h 1000"/>
                <a:gd name="T12" fmla="*/ G4 w 1000"/>
                <a:gd name="T13" fmla="*/ G1 h 10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4917" h="1000">
                  <a:moveTo>
                    <a:pt x="0" y="0"/>
                  </a:moveTo>
                  <a:lnTo>
                    <a:pt x="4417" y="0"/>
                  </a:lnTo>
                  <a:cubicBezTo>
                    <a:pt x="4693" y="0"/>
                    <a:pt x="4917" y="223"/>
                    <a:pt x="4917" y="500"/>
                  </a:cubicBezTo>
                  <a:cubicBezTo>
                    <a:pt x="4917" y="776"/>
                    <a:pt x="4693" y="999"/>
                    <a:pt x="4417" y="1000"/>
                  </a:cubicBezTo>
                  <a:lnTo>
                    <a:pt x="0" y="1000"/>
                  </a:lnTo>
                  <a:close/>
                </a:path>
              </a:pathLst>
            </a:custGeom>
            <a:solidFill>
              <a:srgbClr val="003399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053" name="Line 5"/>
            <p:cNvSpPr>
              <a:spLocks noChangeShapeType="1"/>
            </p:cNvSpPr>
            <p:nvPr/>
          </p:nvSpPr>
          <p:spPr bwMode="auto">
            <a:xfrm>
              <a:off x="0" y="1928"/>
              <a:ext cx="5232" cy="1"/>
            </a:xfrm>
            <a:prstGeom prst="line">
              <a:avLst/>
            </a:prstGeom>
            <a:noFill/>
            <a:ln w="50760">
              <a:solidFill>
                <a:srgbClr val="FFFFFF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2054" name="Rectangle 6"/>
          <p:cNvSpPr>
            <a:spLocks noGrp="1" noChangeArrowheads="1"/>
          </p:cNvSpPr>
          <p:nvPr>
            <p:ph type="title"/>
          </p:nvPr>
        </p:nvSpPr>
        <p:spPr bwMode="auto">
          <a:xfrm>
            <a:off x="228600" y="1427163"/>
            <a:ext cx="8075613" cy="1608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the title text format</a:t>
            </a: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248400"/>
            <a:ext cx="2132013" cy="469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>
            <a:lvl1pPr eaLnBrk="1">
              <a:buSzPct val="45000"/>
              <a:buFont typeface="Wingdings" pitchFamily="2" charset="2"/>
              <a:buNone/>
              <a:tabLst>
                <a:tab pos="723900" algn="l"/>
                <a:tab pos="1447800" algn="l"/>
              </a:tabLst>
              <a:defRPr sz="12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2056" name="Rectangle 8"/>
          <p:cNvSpPr>
            <a:spLocks noGrp="1" noChangeArrowheads="1"/>
          </p:cNvSpPr>
          <p:nvPr>
            <p:ph type="ftr"/>
          </p:nvPr>
        </p:nvSpPr>
        <p:spPr bwMode="auto">
          <a:xfrm>
            <a:off x="3124200" y="6253163"/>
            <a:ext cx="2894013" cy="455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>
            <a:lvl1pPr algn="ctr" eaLnBrk="1">
              <a:buSzPct val="45000"/>
              <a:buFont typeface="Wingdings" pitchFamily="2" charset="2"/>
              <a:buNone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2057" name="Rectangle 9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248400"/>
            <a:ext cx="2132013" cy="469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>
            <a:lvl1pPr algn="r" eaLnBrk="1">
              <a:buFont typeface="Arial Black" pitchFamily="34" charset="0"/>
              <a:buNone/>
              <a:tabLst>
                <a:tab pos="723900" algn="l"/>
                <a:tab pos="1447800" algn="l"/>
              </a:tabLst>
              <a:defRPr sz="12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fld id="{9978E107-3704-4F96-B475-2E5CEBA794F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058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4963"/>
            <a:ext cx="8228013" cy="4524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the outline text format</a:t>
            </a:r>
          </a:p>
          <a:p>
            <a:pPr lvl="1"/>
            <a:r>
              <a:rPr lang="en-GB" smtClean="0"/>
              <a:t>Second Outline Level</a:t>
            </a:r>
          </a:p>
          <a:p>
            <a:pPr lvl="2"/>
            <a:r>
              <a:rPr lang="en-GB" smtClean="0"/>
              <a:t>Third Outline Level</a:t>
            </a:r>
          </a:p>
          <a:p>
            <a:pPr lvl="3"/>
            <a:r>
              <a:rPr lang="en-GB" smtClean="0"/>
              <a:t>Fourth Outline Level</a:t>
            </a:r>
          </a:p>
          <a:p>
            <a:pPr lvl="4"/>
            <a:r>
              <a:rPr lang="en-GB" smtClean="0"/>
              <a:t>Fifth Outline Level</a:t>
            </a:r>
          </a:p>
          <a:p>
            <a:pPr lvl="4"/>
            <a:r>
              <a:rPr lang="en-GB" smtClean="0"/>
              <a:t>Sixth Outline Level</a:t>
            </a:r>
          </a:p>
          <a:p>
            <a:pPr lvl="4"/>
            <a:r>
              <a:rPr lang="en-GB" smtClean="0"/>
              <a:t>Seventh Outline Level</a:t>
            </a:r>
          </a:p>
          <a:p>
            <a:pPr lvl="4"/>
            <a:r>
              <a:rPr lang="en-GB" smtClean="0"/>
              <a:t>Eighth Outline Level</a:t>
            </a:r>
          </a:p>
          <a:p>
            <a:pPr lvl="4"/>
            <a:r>
              <a:rPr lang="en-GB" smtClean="0"/>
              <a:t>Ninth Outline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l" defTabSz="457200" rtl="0" fontAlgn="base">
        <a:spcBef>
          <a:spcPct val="0"/>
        </a:spcBef>
        <a:spcAft>
          <a:spcPct val="0"/>
        </a:spcAft>
        <a:buClr>
          <a:srgbClr val="FFFFFF"/>
        </a:buClr>
        <a:buSzPct val="100000"/>
        <a:buFont typeface="Arial" charset="0"/>
        <a:defRPr sz="4200">
          <a:solidFill>
            <a:srgbClr val="FFFFFF"/>
          </a:solidFill>
          <a:latin typeface="Times New Roman" pitchFamily="18" charset="0"/>
          <a:ea typeface="+mj-ea"/>
          <a:cs typeface="Times New Roman" pitchFamily="18" charset="0"/>
        </a:defRPr>
      </a:lvl1pPr>
      <a:lvl2pPr algn="l" defTabSz="457200" rtl="0" fontAlgn="base">
        <a:spcBef>
          <a:spcPct val="0"/>
        </a:spcBef>
        <a:spcAft>
          <a:spcPct val="0"/>
        </a:spcAft>
        <a:buClr>
          <a:srgbClr val="FFFFFF"/>
        </a:buClr>
        <a:buSzPct val="100000"/>
        <a:buFont typeface="Arial" charset="0"/>
        <a:defRPr sz="4200">
          <a:solidFill>
            <a:srgbClr val="FFFFFF"/>
          </a:solidFill>
          <a:latin typeface="Arial" charset="0"/>
        </a:defRPr>
      </a:lvl2pPr>
      <a:lvl3pPr algn="l" defTabSz="457200" rtl="0" fontAlgn="base">
        <a:spcBef>
          <a:spcPct val="0"/>
        </a:spcBef>
        <a:spcAft>
          <a:spcPct val="0"/>
        </a:spcAft>
        <a:buClr>
          <a:srgbClr val="FFFFFF"/>
        </a:buClr>
        <a:buSzPct val="100000"/>
        <a:buFont typeface="Arial" charset="0"/>
        <a:defRPr sz="4200">
          <a:solidFill>
            <a:srgbClr val="FFFFFF"/>
          </a:solidFill>
          <a:latin typeface="Arial" charset="0"/>
        </a:defRPr>
      </a:lvl3pPr>
      <a:lvl4pPr algn="l" defTabSz="457200" rtl="0" fontAlgn="base">
        <a:spcBef>
          <a:spcPct val="0"/>
        </a:spcBef>
        <a:spcAft>
          <a:spcPct val="0"/>
        </a:spcAft>
        <a:buClr>
          <a:srgbClr val="FFFFFF"/>
        </a:buClr>
        <a:buSzPct val="100000"/>
        <a:buFont typeface="Arial" charset="0"/>
        <a:defRPr sz="4200">
          <a:solidFill>
            <a:srgbClr val="FFFFFF"/>
          </a:solidFill>
          <a:latin typeface="Arial" charset="0"/>
        </a:defRPr>
      </a:lvl4pPr>
      <a:lvl5pPr algn="l" defTabSz="457200" rtl="0" fontAlgn="base">
        <a:spcBef>
          <a:spcPct val="0"/>
        </a:spcBef>
        <a:spcAft>
          <a:spcPct val="0"/>
        </a:spcAft>
        <a:buClr>
          <a:srgbClr val="FFFFFF"/>
        </a:buClr>
        <a:buSzPct val="100000"/>
        <a:buFont typeface="Arial" charset="0"/>
        <a:defRPr sz="4200">
          <a:solidFill>
            <a:srgbClr val="FFFFFF"/>
          </a:solidFill>
          <a:latin typeface="Arial" charset="0"/>
        </a:defRPr>
      </a:lvl5pPr>
      <a:lvl6pPr marL="457200" algn="l" defTabSz="457200" rtl="0" fontAlgn="base">
        <a:spcBef>
          <a:spcPct val="0"/>
        </a:spcBef>
        <a:spcAft>
          <a:spcPct val="0"/>
        </a:spcAft>
        <a:buClr>
          <a:srgbClr val="FFFFFF"/>
        </a:buClr>
        <a:buSzPct val="100000"/>
        <a:buFont typeface="Arial" charset="0"/>
        <a:defRPr sz="4200">
          <a:solidFill>
            <a:srgbClr val="FFFFFF"/>
          </a:solidFill>
          <a:latin typeface="Arial" charset="0"/>
        </a:defRPr>
      </a:lvl6pPr>
      <a:lvl7pPr marL="914400" algn="l" defTabSz="457200" rtl="0" fontAlgn="base">
        <a:spcBef>
          <a:spcPct val="0"/>
        </a:spcBef>
        <a:spcAft>
          <a:spcPct val="0"/>
        </a:spcAft>
        <a:buClr>
          <a:srgbClr val="FFFFFF"/>
        </a:buClr>
        <a:buSzPct val="100000"/>
        <a:buFont typeface="Arial" charset="0"/>
        <a:defRPr sz="4200">
          <a:solidFill>
            <a:srgbClr val="FFFFFF"/>
          </a:solidFill>
          <a:latin typeface="Arial" charset="0"/>
        </a:defRPr>
      </a:lvl7pPr>
      <a:lvl8pPr marL="1371600" algn="l" defTabSz="457200" rtl="0" fontAlgn="base">
        <a:spcBef>
          <a:spcPct val="0"/>
        </a:spcBef>
        <a:spcAft>
          <a:spcPct val="0"/>
        </a:spcAft>
        <a:buClr>
          <a:srgbClr val="FFFFFF"/>
        </a:buClr>
        <a:buSzPct val="100000"/>
        <a:buFont typeface="Arial" charset="0"/>
        <a:defRPr sz="4200">
          <a:solidFill>
            <a:srgbClr val="FFFFFF"/>
          </a:solidFill>
          <a:latin typeface="Arial" charset="0"/>
        </a:defRPr>
      </a:lvl8pPr>
      <a:lvl9pPr marL="1828800" algn="l" defTabSz="457200" rtl="0" fontAlgn="base">
        <a:spcBef>
          <a:spcPct val="0"/>
        </a:spcBef>
        <a:spcAft>
          <a:spcPct val="0"/>
        </a:spcAft>
        <a:buClr>
          <a:srgbClr val="FFFFFF"/>
        </a:buClr>
        <a:buSzPct val="100000"/>
        <a:buFont typeface="Arial" charset="0"/>
        <a:defRPr sz="4200">
          <a:solidFill>
            <a:srgbClr val="FFFFFF"/>
          </a:solidFill>
          <a:latin typeface="Arial" charset="0"/>
        </a:defRPr>
      </a:lvl9pPr>
    </p:titleStyle>
    <p:bodyStyle>
      <a:lvl1pPr marL="341313" indent="-341313" algn="l" defTabSz="457200" rtl="0" fontAlgn="base">
        <a:spcBef>
          <a:spcPts val="800"/>
        </a:spcBef>
        <a:spcAft>
          <a:spcPct val="0"/>
        </a:spcAft>
        <a:buClr>
          <a:srgbClr val="996666"/>
        </a:buClr>
        <a:buSzPct val="80000"/>
        <a:buFont typeface="Wingdings" pitchFamily="2" charset="2"/>
        <a:buChar char=""/>
        <a:defRPr sz="3200">
          <a:solidFill>
            <a:srgbClr val="000000"/>
          </a:solidFill>
          <a:latin typeface="Cambria" pitchFamily="18" charset="0"/>
          <a:ea typeface="+mn-ea"/>
          <a:cs typeface="Times New Roman" pitchFamily="18" charset="0"/>
        </a:defRPr>
      </a:lvl1pPr>
      <a:lvl2pPr marL="741363" indent="-284163" algn="l" defTabSz="457200" rtl="0" fontAlgn="base">
        <a:spcBef>
          <a:spcPts val="700"/>
        </a:spcBef>
        <a:spcAft>
          <a:spcPct val="0"/>
        </a:spcAft>
        <a:buClr>
          <a:srgbClr val="CC9900"/>
        </a:buClr>
        <a:buSzPct val="70000"/>
        <a:buFont typeface="Wingdings" pitchFamily="2" charset="2"/>
        <a:buChar char=""/>
        <a:defRPr sz="2800">
          <a:solidFill>
            <a:srgbClr val="000000"/>
          </a:solidFill>
          <a:latin typeface="Cambria" pitchFamily="18" charset="0"/>
          <a:cs typeface="Times New Roman" pitchFamily="18" charset="0"/>
        </a:defRPr>
      </a:lvl2pPr>
      <a:lvl3pPr marL="1143000" indent="-228600" algn="l" defTabSz="457200" rtl="0" fontAlgn="base">
        <a:spcBef>
          <a:spcPts val="600"/>
        </a:spcBef>
        <a:spcAft>
          <a:spcPct val="0"/>
        </a:spcAft>
        <a:buClr>
          <a:srgbClr val="000000"/>
        </a:buClr>
        <a:buSzPct val="65000"/>
        <a:buFont typeface="Wingdings" pitchFamily="2" charset="2"/>
        <a:buChar char=""/>
        <a:defRPr sz="2400">
          <a:solidFill>
            <a:srgbClr val="000000"/>
          </a:solidFill>
          <a:latin typeface="Cambria" pitchFamily="18" charset="0"/>
          <a:cs typeface="Times New Roman" pitchFamily="18" charset="0"/>
        </a:defRPr>
      </a:lvl3pPr>
      <a:lvl4pPr marL="1600200" indent="-228600" algn="l" defTabSz="457200" rtl="0" fontAlgn="base">
        <a:spcBef>
          <a:spcPts val="500"/>
        </a:spcBef>
        <a:spcAft>
          <a:spcPct val="0"/>
        </a:spcAft>
        <a:buClr>
          <a:srgbClr val="996666"/>
        </a:buClr>
        <a:buSzPct val="60000"/>
        <a:buFont typeface="Wingdings" pitchFamily="2" charset="2"/>
        <a:buChar char=""/>
        <a:defRPr sz="2000">
          <a:solidFill>
            <a:srgbClr val="000000"/>
          </a:solidFill>
          <a:latin typeface="Cambria" pitchFamily="18" charset="0"/>
          <a:cs typeface="Times New Roman" pitchFamily="18" charset="0"/>
        </a:defRPr>
      </a:lvl4pPr>
      <a:lvl5pPr marL="2057400" indent="-228600" algn="l" defTabSz="457200" rtl="0" fontAlgn="base">
        <a:spcBef>
          <a:spcPts val="500"/>
        </a:spcBef>
        <a:spcAft>
          <a:spcPct val="0"/>
        </a:spcAft>
        <a:buClr>
          <a:srgbClr val="996666"/>
        </a:buClr>
        <a:buSzPct val="40000"/>
        <a:buFont typeface="Wingdings" pitchFamily="2" charset="2"/>
        <a:buChar char=""/>
        <a:defRPr sz="2000">
          <a:solidFill>
            <a:srgbClr val="000000"/>
          </a:solidFill>
          <a:latin typeface="Cambria" pitchFamily="18" charset="0"/>
          <a:cs typeface="Times New Roman" pitchFamily="18" charset="0"/>
        </a:defRPr>
      </a:lvl5pPr>
      <a:lvl6pPr marL="2514600" indent="-228600" algn="l" defTabSz="457200" rtl="0" fontAlgn="base">
        <a:spcBef>
          <a:spcPts val="500"/>
        </a:spcBef>
        <a:spcAft>
          <a:spcPct val="0"/>
        </a:spcAft>
        <a:buClr>
          <a:srgbClr val="996666"/>
        </a:buClr>
        <a:buSzPct val="40000"/>
        <a:buFont typeface="Wingdings" pitchFamily="2" charset="2"/>
        <a:buChar char=""/>
        <a:defRPr sz="2000">
          <a:solidFill>
            <a:srgbClr val="000000"/>
          </a:solidFill>
          <a:latin typeface="+mn-lt"/>
        </a:defRPr>
      </a:lvl6pPr>
      <a:lvl7pPr marL="2971800" indent="-228600" algn="l" defTabSz="457200" rtl="0" fontAlgn="base">
        <a:spcBef>
          <a:spcPts val="500"/>
        </a:spcBef>
        <a:spcAft>
          <a:spcPct val="0"/>
        </a:spcAft>
        <a:buClr>
          <a:srgbClr val="996666"/>
        </a:buClr>
        <a:buSzPct val="40000"/>
        <a:buFont typeface="Wingdings" pitchFamily="2" charset="2"/>
        <a:buChar char=""/>
        <a:defRPr sz="2000">
          <a:solidFill>
            <a:srgbClr val="000000"/>
          </a:solidFill>
          <a:latin typeface="+mn-lt"/>
        </a:defRPr>
      </a:lvl7pPr>
      <a:lvl8pPr marL="3429000" indent="-228600" algn="l" defTabSz="457200" rtl="0" fontAlgn="base">
        <a:spcBef>
          <a:spcPts val="500"/>
        </a:spcBef>
        <a:spcAft>
          <a:spcPct val="0"/>
        </a:spcAft>
        <a:buClr>
          <a:srgbClr val="996666"/>
        </a:buClr>
        <a:buSzPct val="40000"/>
        <a:buFont typeface="Wingdings" pitchFamily="2" charset="2"/>
        <a:buChar char=""/>
        <a:defRPr sz="2000">
          <a:solidFill>
            <a:srgbClr val="000000"/>
          </a:solidFill>
          <a:latin typeface="+mn-lt"/>
        </a:defRPr>
      </a:lvl8pPr>
      <a:lvl9pPr marL="3886200" indent="-228600" algn="l" defTabSz="457200" rtl="0" fontAlgn="base">
        <a:spcBef>
          <a:spcPts val="500"/>
        </a:spcBef>
        <a:spcAft>
          <a:spcPct val="0"/>
        </a:spcAft>
        <a:buClr>
          <a:srgbClr val="996666"/>
        </a:buClr>
        <a:buSzPct val="40000"/>
        <a:buFont typeface="Wingdings" pitchFamily="2" charset="2"/>
        <a:buChar char=""/>
        <a:defRPr sz="2000">
          <a:solidFill>
            <a:srgbClr val="000000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b="1">
                <a:solidFill>
                  <a:srgbClr val="FF0000"/>
                </a:solidFill>
              </a:rPr>
              <a:t>THE TECHNICAL COLLEGE OF LY TU TRONG</a:t>
            </a:r>
            <a:endParaRPr lang="en-US" sz="4000" b="1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Rectangle 2"/>
          <p:cNvSpPr txBox="1">
            <a:spLocks noChangeArrowheads="1"/>
          </p:cNvSpPr>
          <p:nvPr/>
        </p:nvSpPr>
        <p:spPr bwMode="auto">
          <a:xfrm>
            <a:off x="1098755" y="3581400"/>
            <a:ext cx="6629400" cy="1543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 marL="341313" indent="-341313" algn="l" defTabSz="457200" rtl="0" fontAlgn="base">
              <a:spcBef>
                <a:spcPts val="800"/>
              </a:spcBef>
              <a:spcAft>
                <a:spcPct val="0"/>
              </a:spcAft>
              <a:buClr>
                <a:srgbClr val="996666"/>
              </a:buClr>
              <a:buSzPct val="80000"/>
              <a:buFont typeface="Wingdings" pitchFamily="2" charset="2"/>
              <a:buChar char=""/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  <a:lvl2pPr marL="741363" indent="-284163" algn="l" defTabSz="457200" rtl="0" fontAlgn="base">
              <a:spcBef>
                <a:spcPts val="700"/>
              </a:spcBef>
              <a:spcAft>
                <a:spcPct val="0"/>
              </a:spcAft>
              <a:buClr>
                <a:srgbClr val="CC9900"/>
              </a:buClr>
              <a:buSzPct val="70000"/>
              <a:buFont typeface="Wingdings" pitchFamily="2" charset="2"/>
              <a:buChar char=""/>
              <a:defRPr sz="2800">
                <a:solidFill>
                  <a:srgbClr val="000000"/>
                </a:solidFill>
                <a:latin typeface="+mn-lt"/>
              </a:defRPr>
            </a:lvl2pPr>
            <a:lvl3pPr marL="1143000" indent="-228600" algn="l" defTabSz="457200" rtl="0" fontAlgn="base">
              <a:spcBef>
                <a:spcPts val="600"/>
              </a:spcBef>
              <a:spcAft>
                <a:spcPct val="0"/>
              </a:spcAft>
              <a:buClr>
                <a:srgbClr val="000000"/>
              </a:buClr>
              <a:buSzPct val="65000"/>
              <a:buFont typeface="Wingdings" pitchFamily="2" charset="2"/>
              <a:buChar char=""/>
              <a:defRPr sz="2400">
                <a:solidFill>
                  <a:srgbClr val="000000"/>
                </a:solidFill>
                <a:latin typeface="+mn-lt"/>
              </a:defRPr>
            </a:lvl3pPr>
            <a:lvl4pPr marL="1600200" indent="-228600" algn="l" defTabSz="457200" rtl="0" fontAlgn="base">
              <a:spcBef>
                <a:spcPts val="500"/>
              </a:spcBef>
              <a:spcAft>
                <a:spcPct val="0"/>
              </a:spcAft>
              <a:buClr>
                <a:srgbClr val="996666"/>
              </a:buClr>
              <a:buSzPct val="60000"/>
              <a:buFont typeface="Wingdings" pitchFamily="2" charset="2"/>
              <a:buChar char=""/>
              <a:defRPr sz="2000">
                <a:solidFill>
                  <a:srgbClr val="000000"/>
                </a:solidFill>
                <a:latin typeface="+mn-lt"/>
              </a:defRPr>
            </a:lvl4pPr>
            <a:lvl5pPr marL="2057400" indent="-228600" algn="l" defTabSz="457200" rtl="0" fontAlgn="base">
              <a:spcBef>
                <a:spcPts val="500"/>
              </a:spcBef>
              <a:spcAft>
                <a:spcPct val="0"/>
              </a:spcAft>
              <a:buClr>
                <a:srgbClr val="996666"/>
              </a:buClr>
              <a:buSzPct val="40000"/>
              <a:buFont typeface="Wingdings" pitchFamily="2" charset="2"/>
              <a:buChar char=""/>
              <a:defRPr sz="2000">
                <a:solidFill>
                  <a:srgbClr val="000000"/>
                </a:solidFill>
                <a:latin typeface="+mn-lt"/>
              </a:defRPr>
            </a:lvl5pPr>
            <a:lvl6pPr marL="2514600" indent="-228600" algn="l" defTabSz="457200" rtl="0" fontAlgn="base">
              <a:spcBef>
                <a:spcPts val="500"/>
              </a:spcBef>
              <a:spcAft>
                <a:spcPct val="0"/>
              </a:spcAft>
              <a:buClr>
                <a:srgbClr val="996666"/>
              </a:buClr>
              <a:buSzPct val="40000"/>
              <a:buFont typeface="Wingdings" pitchFamily="2" charset="2"/>
              <a:buChar char=""/>
              <a:defRPr sz="2000">
                <a:solidFill>
                  <a:srgbClr val="000000"/>
                </a:solidFill>
                <a:latin typeface="+mn-lt"/>
              </a:defRPr>
            </a:lvl6pPr>
            <a:lvl7pPr marL="2971800" indent="-228600" algn="l" defTabSz="457200" rtl="0" fontAlgn="base">
              <a:spcBef>
                <a:spcPts val="500"/>
              </a:spcBef>
              <a:spcAft>
                <a:spcPct val="0"/>
              </a:spcAft>
              <a:buClr>
                <a:srgbClr val="996666"/>
              </a:buClr>
              <a:buSzPct val="40000"/>
              <a:buFont typeface="Wingdings" pitchFamily="2" charset="2"/>
              <a:buChar char=""/>
              <a:defRPr sz="2000">
                <a:solidFill>
                  <a:srgbClr val="000000"/>
                </a:solidFill>
                <a:latin typeface="+mn-lt"/>
              </a:defRPr>
            </a:lvl7pPr>
            <a:lvl8pPr marL="3429000" indent="-228600" algn="l" defTabSz="457200" rtl="0" fontAlgn="base">
              <a:spcBef>
                <a:spcPts val="500"/>
              </a:spcBef>
              <a:spcAft>
                <a:spcPct val="0"/>
              </a:spcAft>
              <a:buClr>
                <a:srgbClr val="996666"/>
              </a:buClr>
              <a:buSzPct val="40000"/>
              <a:buFont typeface="Wingdings" pitchFamily="2" charset="2"/>
              <a:buChar char=""/>
              <a:defRPr sz="2000">
                <a:solidFill>
                  <a:srgbClr val="000000"/>
                </a:solidFill>
                <a:latin typeface="+mn-lt"/>
              </a:defRPr>
            </a:lvl8pPr>
            <a:lvl9pPr marL="3886200" indent="-228600" algn="l" defTabSz="457200" rtl="0" fontAlgn="base">
              <a:spcBef>
                <a:spcPts val="500"/>
              </a:spcBef>
              <a:spcAft>
                <a:spcPct val="0"/>
              </a:spcAft>
              <a:buClr>
                <a:srgbClr val="996666"/>
              </a:buClr>
              <a:buSzPct val="40000"/>
              <a:buFont typeface="Wingdings" pitchFamily="2" charset="2"/>
              <a:buChar char=""/>
              <a:defRPr sz="2000">
                <a:solidFill>
                  <a:srgbClr val="000000"/>
                </a:solidFill>
                <a:latin typeface="+mn-lt"/>
              </a:defRPr>
            </a:lvl9pPr>
          </a:lstStyle>
          <a:p>
            <a:pPr marL="457200" lvl="1" indent="0" algn="ctr">
              <a:spcBef>
                <a:spcPts val="1000"/>
              </a:spcBef>
              <a:buFont typeface="Wingdings" pitchFamily="2" charset="2"/>
              <a:buNone/>
              <a:tabLst>
                <a:tab pos="457200" algn="l"/>
                <a:tab pos="1371600" algn="l"/>
                <a:tab pos="2286000" algn="l"/>
                <a:tab pos="3200400" algn="l"/>
                <a:tab pos="4114800" algn="l"/>
                <a:tab pos="5029200" algn="l"/>
                <a:tab pos="5943600" algn="l"/>
                <a:tab pos="6858000" algn="l"/>
                <a:tab pos="7772400" algn="l"/>
                <a:tab pos="8686800" algn="l"/>
                <a:tab pos="9601200" algn="l"/>
                <a:tab pos="10515600" algn="l"/>
              </a:tabLst>
            </a:pPr>
            <a:r>
              <a:rPr lang="en-US" sz="6000" b="1" smtClean="0">
                <a:solidFill>
                  <a:srgbClr val="003399"/>
                </a:solidFill>
                <a:latin typeface="Times New Roman" pitchFamily="18" charset="0"/>
                <a:cs typeface="Times New Roman" pitchFamily="18" charset="0"/>
              </a:rPr>
              <a:t>Faculty of IT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3800" y="0"/>
            <a:ext cx="1447800" cy="1330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1098755" y="5919021"/>
            <a:ext cx="6629400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 marL="341313" indent="-341313" algn="l" defTabSz="457200" rtl="0" fontAlgn="base">
              <a:spcBef>
                <a:spcPts val="800"/>
              </a:spcBef>
              <a:spcAft>
                <a:spcPct val="0"/>
              </a:spcAft>
              <a:buClr>
                <a:srgbClr val="996666"/>
              </a:buClr>
              <a:buSzPct val="80000"/>
              <a:buFont typeface="Wingdings" pitchFamily="2" charset="2"/>
              <a:buChar char=""/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  <a:lvl2pPr marL="741363" indent="-284163" algn="l" defTabSz="457200" rtl="0" fontAlgn="base">
              <a:spcBef>
                <a:spcPts val="700"/>
              </a:spcBef>
              <a:spcAft>
                <a:spcPct val="0"/>
              </a:spcAft>
              <a:buClr>
                <a:srgbClr val="CC9900"/>
              </a:buClr>
              <a:buSzPct val="70000"/>
              <a:buFont typeface="Wingdings" pitchFamily="2" charset="2"/>
              <a:buChar char=""/>
              <a:defRPr sz="2800">
                <a:solidFill>
                  <a:srgbClr val="000000"/>
                </a:solidFill>
                <a:latin typeface="+mn-lt"/>
              </a:defRPr>
            </a:lvl2pPr>
            <a:lvl3pPr marL="1143000" indent="-228600" algn="l" defTabSz="457200" rtl="0" fontAlgn="base">
              <a:spcBef>
                <a:spcPts val="600"/>
              </a:spcBef>
              <a:spcAft>
                <a:spcPct val="0"/>
              </a:spcAft>
              <a:buClr>
                <a:srgbClr val="000000"/>
              </a:buClr>
              <a:buSzPct val="65000"/>
              <a:buFont typeface="Wingdings" pitchFamily="2" charset="2"/>
              <a:buChar char=""/>
              <a:defRPr sz="2400">
                <a:solidFill>
                  <a:srgbClr val="000000"/>
                </a:solidFill>
                <a:latin typeface="+mn-lt"/>
              </a:defRPr>
            </a:lvl3pPr>
            <a:lvl4pPr marL="1600200" indent="-228600" algn="l" defTabSz="457200" rtl="0" fontAlgn="base">
              <a:spcBef>
                <a:spcPts val="500"/>
              </a:spcBef>
              <a:spcAft>
                <a:spcPct val="0"/>
              </a:spcAft>
              <a:buClr>
                <a:srgbClr val="996666"/>
              </a:buClr>
              <a:buSzPct val="60000"/>
              <a:buFont typeface="Wingdings" pitchFamily="2" charset="2"/>
              <a:buChar char=""/>
              <a:defRPr sz="2000">
                <a:solidFill>
                  <a:srgbClr val="000000"/>
                </a:solidFill>
                <a:latin typeface="+mn-lt"/>
              </a:defRPr>
            </a:lvl4pPr>
            <a:lvl5pPr marL="2057400" indent="-228600" algn="l" defTabSz="457200" rtl="0" fontAlgn="base">
              <a:spcBef>
                <a:spcPts val="500"/>
              </a:spcBef>
              <a:spcAft>
                <a:spcPct val="0"/>
              </a:spcAft>
              <a:buClr>
                <a:srgbClr val="996666"/>
              </a:buClr>
              <a:buSzPct val="40000"/>
              <a:buFont typeface="Wingdings" pitchFamily="2" charset="2"/>
              <a:buChar char=""/>
              <a:defRPr sz="2000">
                <a:solidFill>
                  <a:srgbClr val="000000"/>
                </a:solidFill>
                <a:latin typeface="+mn-lt"/>
              </a:defRPr>
            </a:lvl5pPr>
            <a:lvl6pPr marL="2514600" indent="-228600" algn="l" defTabSz="457200" rtl="0" fontAlgn="base">
              <a:spcBef>
                <a:spcPts val="500"/>
              </a:spcBef>
              <a:spcAft>
                <a:spcPct val="0"/>
              </a:spcAft>
              <a:buClr>
                <a:srgbClr val="996666"/>
              </a:buClr>
              <a:buSzPct val="40000"/>
              <a:buFont typeface="Wingdings" pitchFamily="2" charset="2"/>
              <a:buChar char=""/>
              <a:defRPr sz="2000">
                <a:solidFill>
                  <a:srgbClr val="000000"/>
                </a:solidFill>
                <a:latin typeface="+mn-lt"/>
              </a:defRPr>
            </a:lvl6pPr>
            <a:lvl7pPr marL="2971800" indent="-228600" algn="l" defTabSz="457200" rtl="0" fontAlgn="base">
              <a:spcBef>
                <a:spcPts val="500"/>
              </a:spcBef>
              <a:spcAft>
                <a:spcPct val="0"/>
              </a:spcAft>
              <a:buClr>
                <a:srgbClr val="996666"/>
              </a:buClr>
              <a:buSzPct val="40000"/>
              <a:buFont typeface="Wingdings" pitchFamily="2" charset="2"/>
              <a:buChar char=""/>
              <a:defRPr sz="2000">
                <a:solidFill>
                  <a:srgbClr val="000000"/>
                </a:solidFill>
                <a:latin typeface="+mn-lt"/>
              </a:defRPr>
            </a:lvl7pPr>
            <a:lvl8pPr marL="3429000" indent="-228600" algn="l" defTabSz="457200" rtl="0" fontAlgn="base">
              <a:spcBef>
                <a:spcPts val="500"/>
              </a:spcBef>
              <a:spcAft>
                <a:spcPct val="0"/>
              </a:spcAft>
              <a:buClr>
                <a:srgbClr val="996666"/>
              </a:buClr>
              <a:buSzPct val="40000"/>
              <a:buFont typeface="Wingdings" pitchFamily="2" charset="2"/>
              <a:buChar char=""/>
              <a:defRPr sz="2000">
                <a:solidFill>
                  <a:srgbClr val="000000"/>
                </a:solidFill>
                <a:latin typeface="+mn-lt"/>
              </a:defRPr>
            </a:lvl8pPr>
            <a:lvl9pPr marL="3886200" indent="-228600" algn="l" defTabSz="457200" rtl="0" fontAlgn="base">
              <a:spcBef>
                <a:spcPts val="500"/>
              </a:spcBef>
              <a:spcAft>
                <a:spcPct val="0"/>
              </a:spcAft>
              <a:buClr>
                <a:srgbClr val="996666"/>
              </a:buClr>
              <a:buSzPct val="40000"/>
              <a:buFont typeface="Wingdings" pitchFamily="2" charset="2"/>
              <a:buChar char=""/>
              <a:defRPr sz="2000">
                <a:solidFill>
                  <a:srgbClr val="000000"/>
                </a:solidFill>
                <a:latin typeface="+mn-lt"/>
              </a:defRPr>
            </a:lvl9pPr>
          </a:lstStyle>
          <a:p>
            <a:pPr marL="457200" lvl="1" indent="0" algn="ctr">
              <a:spcBef>
                <a:spcPts val="1000"/>
              </a:spcBef>
              <a:buFont typeface="Wingdings" pitchFamily="2" charset="2"/>
              <a:buNone/>
              <a:tabLst>
                <a:tab pos="457200" algn="l"/>
                <a:tab pos="1371600" algn="l"/>
                <a:tab pos="2286000" algn="l"/>
                <a:tab pos="3200400" algn="l"/>
                <a:tab pos="4114800" algn="l"/>
                <a:tab pos="5029200" algn="l"/>
                <a:tab pos="5943600" algn="l"/>
                <a:tab pos="6858000" algn="l"/>
                <a:tab pos="7772400" algn="l"/>
                <a:tab pos="8686800" algn="l"/>
                <a:tab pos="9601200" algn="l"/>
                <a:tab pos="10515600" algn="l"/>
              </a:tabLst>
            </a:pPr>
            <a:r>
              <a:rPr lang="en-US" sz="2400" b="1" smtClean="0">
                <a:solidFill>
                  <a:srgbClr val="003399"/>
                </a:solidFill>
                <a:latin typeface="Times New Roman" pitchFamily="18" charset="0"/>
                <a:cs typeface="Times New Roman" pitchFamily="18" charset="0"/>
              </a:rPr>
              <a:t>Ho Chi Minh City, September 2017</a:t>
            </a:r>
          </a:p>
        </p:txBody>
      </p:sp>
    </p:spTree>
    <p:extLst>
      <p:ext uri="{BB962C8B-B14F-4D97-AF65-F5344CB8AC3E}">
        <p14:creationId xmlns:p14="http://schemas.microsoft.com/office/powerpoint/2010/main" val="41035371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" name="Rectangle 1"/>
          <p:cNvSpPr>
            <a:spLocks noGrp="1" noChangeArrowheads="1"/>
          </p:cNvSpPr>
          <p:nvPr>
            <p:ph type="title"/>
          </p:nvPr>
        </p:nvSpPr>
        <p:spPr>
          <a:xfrm>
            <a:off x="228600" y="1219200"/>
            <a:ext cx="8534400" cy="2232025"/>
          </a:xfrm>
          <a:ln/>
        </p:spPr>
        <p:txBody>
          <a:bodyPr/>
          <a:lstStyle/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5000" b="1" smtClean="0">
                <a:solidFill>
                  <a:srgbClr val="FF0000"/>
                </a:solidFill>
              </a:rPr>
              <a:t>INTRODUCTION</a:t>
            </a:r>
            <a:endParaRPr lang="en-US" sz="5000" b="1">
              <a:solidFill>
                <a:srgbClr val="FF0000"/>
              </a:solidFill>
            </a:endParaRPr>
          </a:p>
        </p:txBody>
      </p:sp>
      <p:sp>
        <p:nvSpPr>
          <p:cNvPr id="4098" name="Rectangle 2"/>
          <p:cNvSpPr>
            <a:spLocks noGrp="1" noChangeArrowheads="1"/>
          </p:cNvSpPr>
          <p:nvPr>
            <p:ph type="subTitle" idx="4294967295"/>
          </p:nvPr>
        </p:nvSpPr>
        <p:spPr bwMode="auto">
          <a:xfrm>
            <a:off x="914400" y="3429000"/>
            <a:ext cx="6629400" cy="154305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/>
          <a:lstStyle/>
          <a:p>
            <a:pPr marL="457200" lvl="1" indent="0" algn="ctr">
              <a:spcBef>
                <a:spcPts val="1000"/>
              </a:spcBef>
              <a:buNone/>
              <a:tabLst>
                <a:tab pos="457200" algn="l"/>
                <a:tab pos="1371600" algn="l"/>
                <a:tab pos="2286000" algn="l"/>
                <a:tab pos="3200400" algn="l"/>
                <a:tab pos="4114800" algn="l"/>
                <a:tab pos="5029200" algn="l"/>
                <a:tab pos="5943600" algn="l"/>
                <a:tab pos="6858000" algn="l"/>
                <a:tab pos="7772400" algn="l"/>
                <a:tab pos="8686800" algn="l"/>
                <a:tab pos="9601200" algn="l"/>
                <a:tab pos="10515600" algn="l"/>
              </a:tabLst>
            </a:pPr>
            <a:r>
              <a:rPr lang="en-US" sz="6000" b="1">
                <a:solidFill>
                  <a:srgbClr val="003399"/>
                </a:solidFill>
              </a:rPr>
              <a:t>Faculty of </a:t>
            </a:r>
            <a:r>
              <a:rPr lang="en-US" sz="6000" b="1" smtClean="0">
                <a:solidFill>
                  <a:srgbClr val="003399"/>
                </a:solidFill>
              </a:rPr>
              <a:t>IT</a:t>
            </a:r>
            <a:endParaRPr lang="en-US" sz="6000">
              <a:solidFill>
                <a:srgbClr val="003399"/>
              </a:solidFill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CONTENT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Blip>
                <a:blip r:embed="rId2"/>
              </a:buBlip>
            </a:pPr>
            <a:r>
              <a:rPr lang="en-US" sz="3600" smtClean="0"/>
              <a:t>The staffs</a:t>
            </a:r>
          </a:p>
          <a:p>
            <a:pPr>
              <a:buBlip>
                <a:blip r:embed="rId2"/>
              </a:buBlip>
            </a:pPr>
            <a:r>
              <a:rPr lang="en-US" sz="3600" smtClean="0"/>
              <a:t>The departments</a:t>
            </a:r>
          </a:p>
          <a:p>
            <a:pPr>
              <a:buBlip>
                <a:blip r:embed="rId2"/>
              </a:buBlip>
            </a:pPr>
            <a:r>
              <a:rPr lang="en-US" sz="3600" smtClean="0"/>
              <a:t>Students</a:t>
            </a:r>
            <a:endParaRPr lang="en-US" sz="3600" smtClean="0"/>
          </a:p>
          <a:p>
            <a:pPr>
              <a:buBlip>
                <a:blip r:embed="rId2"/>
              </a:buBlip>
            </a:pPr>
            <a:r>
              <a:rPr lang="en-US" sz="3600" smtClean="0"/>
              <a:t>Majors</a:t>
            </a:r>
          </a:p>
          <a:p>
            <a:pPr>
              <a:buBlip>
                <a:blip r:embed="rId2"/>
              </a:buBlip>
            </a:pPr>
            <a:r>
              <a:rPr lang="en-US" sz="3600" smtClean="0"/>
              <a:t>Traning Systems</a:t>
            </a:r>
            <a:endParaRPr lang="en-US" sz="3600" smtClean="0"/>
          </a:p>
          <a:p>
            <a:pPr>
              <a:buBlip>
                <a:blip r:embed="rId2"/>
              </a:buBlip>
            </a:pPr>
            <a:r>
              <a:rPr lang="en-US" sz="3600" smtClean="0"/>
              <a:t>Output</a:t>
            </a:r>
          </a:p>
          <a:p>
            <a:pPr>
              <a:buBlip>
                <a:blip r:embed="rId2"/>
              </a:buBlip>
            </a:pPr>
            <a:r>
              <a:rPr lang="en-US" sz="3600" smtClean="0"/>
              <a:t>Reward</a:t>
            </a:r>
            <a:endParaRPr lang="en-US" sz="3600"/>
          </a:p>
        </p:txBody>
      </p:sp>
    </p:spTree>
    <p:extLst>
      <p:ext uri="{BB962C8B-B14F-4D97-AF65-F5344CB8AC3E}">
        <p14:creationId xmlns:p14="http://schemas.microsoft.com/office/powerpoint/2010/main" val="5240139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THE STAFFS</a:t>
            </a:r>
            <a:endParaRPr lang="en-US"/>
          </a:p>
        </p:txBody>
      </p:sp>
      <p:pic>
        <p:nvPicPr>
          <p:cNvPr id="6" name="Picture 1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401" y="1447800"/>
            <a:ext cx="6222488" cy="46660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2865066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THE STAFFS</a:t>
            </a:r>
            <a:endParaRPr lang="en-US"/>
          </a:p>
        </p:txBody>
      </p:sp>
      <p:graphicFrame>
        <p:nvGraphicFramePr>
          <p:cNvPr id="3" name="Content Placeholder 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55459471"/>
              </p:ext>
            </p:extLst>
          </p:nvPr>
        </p:nvGraphicFramePr>
        <p:xfrm>
          <a:off x="457200" y="1905000"/>
          <a:ext cx="8077200" cy="2377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19300"/>
                <a:gridCol w="2019300"/>
                <a:gridCol w="2019300"/>
                <a:gridCol w="2019300"/>
              </a:tblGrid>
              <a:tr h="487680">
                <a:tc gridSpan="4">
                  <a:txBody>
                    <a:bodyPr/>
                    <a:lstStyle/>
                    <a:p>
                      <a:pPr algn="ctr"/>
                      <a:r>
                        <a:rPr lang="en-US" sz="360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Lecturers (</a:t>
                      </a:r>
                      <a:r>
                        <a:rPr lang="en-US" sz="3600" b="1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28</a:t>
                      </a:r>
                      <a:r>
                        <a:rPr lang="en-US" sz="360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)</a:t>
                      </a:r>
                      <a:endParaRPr lang="en-US" sz="360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sz="360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sz="360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87680">
                <a:tc gridSpan="2">
                  <a:txBody>
                    <a:bodyPr/>
                    <a:lstStyle/>
                    <a:p>
                      <a:pPr algn="ctr"/>
                      <a:r>
                        <a:rPr lang="en-US" sz="2800" b="1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Masters</a:t>
                      </a:r>
                      <a:endParaRPr lang="en-US" sz="2800" b="1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sz="360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b="1" smtClean="0">
                          <a:latin typeface="Times New Roman" pitchFamily="18" charset="0"/>
                          <a:cs typeface="Times New Roman" pitchFamily="18" charset="0"/>
                        </a:rPr>
                        <a:t>Graduated</a:t>
                      </a:r>
                    </a:p>
                    <a:p>
                      <a:pPr algn="ctr"/>
                      <a:r>
                        <a:rPr lang="en-US" sz="2800" b="1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Bachelors</a:t>
                      </a:r>
                      <a:endParaRPr lang="en-US" sz="2800" b="1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b="1" smtClean="0">
                          <a:latin typeface="Times New Roman" pitchFamily="18" charset="0"/>
                          <a:cs typeface="Times New Roman" pitchFamily="18" charset="0"/>
                        </a:rPr>
                        <a:t>Graduated</a:t>
                      </a:r>
                    </a:p>
                    <a:p>
                      <a:pPr algn="ctr"/>
                      <a:r>
                        <a:rPr lang="en-US" sz="2800" b="1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Engineer</a:t>
                      </a:r>
                      <a:endParaRPr lang="en-US" sz="2800" b="1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800" b="1" smtClean="0">
                          <a:latin typeface="Times New Roman" pitchFamily="18" charset="0"/>
                          <a:cs typeface="Times New Roman" pitchFamily="18" charset="0"/>
                        </a:rPr>
                        <a:t>Graduated</a:t>
                      </a:r>
                      <a:endParaRPr lang="en-US" sz="2800" b="1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b="1" smtClean="0">
                          <a:latin typeface="Times New Roman" pitchFamily="18" charset="0"/>
                          <a:cs typeface="Times New Roman" pitchFamily="18" charset="0"/>
                        </a:rPr>
                        <a:t>Studying</a:t>
                      </a:r>
                      <a:endParaRPr lang="en-US" sz="2800" b="1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/>
                      <a:endParaRPr lang="en-US" sz="32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/>
                      <a:endParaRPr lang="en-US" sz="32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4000" b="1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16</a:t>
                      </a:r>
                      <a:endParaRPr lang="en-US" sz="4000" b="1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000" b="1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en-US" sz="4000" b="1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000" b="1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en-US" sz="4000" b="1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000" b="1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en-US" sz="4000" b="1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1279743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THE DEPARTMENT</a:t>
            </a:r>
            <a:endParaRPr lang="en-US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56829119"/>
              </p:ext>
            </p:extLst>
          </p:nvPr>
        </p:nvGraphicFramePr>
        <p:xfrm>
          <a:off x="609600" y="1447800"/>
          <a:ext cx="7923213" cy="441801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96013941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Students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smtClean="0"/>
              <a:t>There are over 2000 students :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/>
              <a:t>+ </a:t>
            </a:r>
            <a:r>
              <a:rPr lang="en-US"/>
              <a:t>1000 </a:t>
            </a:r>
            <a:r>
              <a:rPr lang="en-US" smtClean="0"/>
              <a:t>vocational college </a:t>
            </a:r>
            <a:r>
              <a:rPr lang="en-US"/>
              <a:t>students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/>
              <a:t>+ </a:t>
            </a:r>
            <a:r>
              <a:rPr lang="en-US"/>
              <a:t>1000 vocational </a:t>
            </a:r>
            <a:r>
              <a:rPr lang="en-US" smtClean="0"/>
              <a:t>intermediate students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mtClean="0"/>
              <a:t>	</a:t>
            </a:r>
            <a:r>
              <a:rPr lang="en-US" smtClean="0">
                <a:sym typeface="Wingdings" pitchFamily="2" charset="2"/>
              </a:rPr>
              <a:t> 500 at secondary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>
                <a:sym typeface="Wingdings" pitchFamily="2" charset="2"/>
              </a:rPr>
              <a:t>	</a:t>
            </a:r>
            <a:r>
              <a:rPr lang="en-US" smtClean="0">
                <a:sym typeface="Wingdings" pitchFamily="2" charset="2"/>
              </a:rPr>
              <a:t> 500 at highschool</a:t>
            </a:r>
            <a:endParaRPr lang="en-US"/>
          </a:p>
          <a:p>
            <a:pPr marL="0" indent="0">
              <a:buNone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51503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Students</a:t>
            </a:r>
          </a:p>
        </p:txBody>
      </p:sp>
      <p:pic>
        <p:nvPicPr>
          <p:cNvPr id="5" name="Picture 1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1524000"/>
            <a:ext cx="5943600" cy="35183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1600200" y="5235677"/>
            <a:ext cx="5562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smtClean="0">
                <a:solidFill>
                  <a:schemeClr val="tx1"/>
                </a:solidFill>
                <a:latin typeface="Cambria" pitchFamily="18" charset="0"/>
              </a:rPr>
              <a:t>Students majored in Computer Programming</a:t>
            </a:r>
            <a:endParaRPr lang="en-US" b="1">
              <a:solidFill>
                <a:schemeClr val="tx1"/>
              </a:solidFill>
              <a:latin typeface="Cambr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620025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Students</a:t>
            </a:r>
          </a:p>
        </p:txBody>
      </p:sp>
      <p:pic>
        <p:nvPicPr>
          <p:cNvPr id="4" name="Picture 4" descr="DSC00368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1447800"/>
            <a:ext cx="5461462" cy="40987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600200" y="5605009"/>
            <a:ext cx="5562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smtClean="0">
                <a:solidFill>
                  <a:schemeClr val="tx1"/>
                </a:solidFill>
                <a:latin typeface="Cambria" pitchFamily="18" charset="0"/>
              </a:rPr>
              <a:t>Students majored in Computer Hardware</a:t>
            </a:r>
            <a:endParaRPr lang="en-US" b="1">
              <a:solidFill>
                <a:schemeClr val="tx1"/>
              </a:solidFill>
              <a:latin typeface="Cambr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41850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Students</a:t>
            </a:r>
            <a:endParaRPr lang="en-US"/>
          </a:p>
        </p:txBody>
      </p:sp>
      <p:pic>
        <p:nvPicPr>
          <p:cNvPr id="4" name="Picture 2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6400" y="1600200"/>
            <a:ext cx="5232136" cy="39241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600200" y="5619757"/>
            <a:ext cx="5562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smtClean="0">
                <a:solidFill>
                  <a:schemeClr val="tx1"/>
                </a:solidFill>
                <a:latin typeface="Cambria" pitchFamily="18" charset="0"/>
              </a:rPr>
              <a:t>A gift from students on Teacher Day</a:t>
            </a:r>
            <a:endParaRPr lang="en-US" b="1">
              <a:solidFill>
                <a:schemeClr val="tx1"/>
              </a:solidFill>
              <a:latin typeface="Cambr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7582681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Training systems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38774411"/>
              </p:ext>
            </p:extLst>
          </p:nvPr>
        </p:nvGraphicFramePr>
        <p:xfrm>
          <a:off x="152401" y="1447800"/>
          <a:ext cx="8686799" cy="501643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37563"/>
                <a:gridCol w="2655960"/>
                <a:gridCol w="1567896"/>
                <a:gridCol w="3825380"/>
              </a:tblGrid>
              <a:tr h="769723">
                <a:tc>
                  <a:txBody>
                    <a:bodyPr/>
                    <a:lstStyle/>
                    <a:p>
                      <a:pPr algn="ctr"/>
                      <a:r>
                        <a:rPr lang="en-US" sz="2400" smtClean="0">
                          <a:solidFill>
                            <a:schemeClr val="tx1"/>
                          </a:solidFill>
                          <a:latin typeface="Cambria" pitchFamily="18" charset="0"/>
                        </a:rPr>
                        <a:t>No.</a:t>
                      </a:r>
                      <a:endParaRPr lang="en-US" sz="2400">
                        <a:solidFill>
                          <a:schemeClr val="tx1"/>
                        </a:solidFill>
                        <a:latin typeface="Cambria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smtClean="0">
                          <a:solidFill>
                            <a:schemeClr val="tx1"/>
                          </a:solidFill>
                          <a:latin typeface="Cambria" pitchFamily="18" charset="0"/>
                        </a:rPr>
                        <a:t>Traning</a:t>
                      </a:r>
                      <a:r>
                        <a:rPr lang="en-US" sz="2400" baseline="0" smtClean="0">
                          <a:solidFill>
                            <a:schemeClr val="tx1"/>
                          </a:solidFill>
                          <a:latin typeface="Cambria" pitchFamily="18" charset="0"/>
                        </a:rPr>
                        <a:t> System</a:t>
                      </a:r>
                      <a:endParaRPr lang="en-US" sz="2400">
                        <a:solidFill>
                          <a:schemeClr val="tx1"/>
                        </a:solidFill>
                        <a:latin typeface="Cambria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smtClean="0">
                          <a:solidFill>
                            <a:schemeClr val="tx1"/>
                          </a:solidFill>
                          <a:latin typeface="Cambria" pitchFamily="18" charset="0"/>
                        </a:rPr>
                        <a:t>Number of years</a:t>
                      </a:r>
                      <a:endParaRPr lang="en-US" sz="2400">
                        <a:solidFill>
                          <a:schemeClr val="tx1"/>
                        </a:solidFill>
                        <a:latin typeface="Cambria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smtClean="0">
                          <a:solidFill>
                            <a:schemeClr val="tx1"/>
                          </a:solidFill>
                          <a:latin typeface="Cambria" pitchFamily="18" charset="0"/>
                        </a:rPr>
                        <a:t>Certification</a:t>
                      </a:r>
                      <a:endParaRPr lang="en-US" sz="2400">
                        <a:solidFill>
                          <a:schemeClr val="tx1"/>
                        </a:solidFill>
                        <a:latin typeface="Cambria" pitchFamily="18" charset="0"/>
                      </a:endParaRPr>
                    </a:p>
                  </a:txBody>
                  <a:tcPr anchor="ctr"/>
                </a:tc>
              </a:tr>
              <a:tr h="568926">
                <a:tc>
                  <a:txBody>
                    <a:bodyPr/>
                    <a:lstStyle/>
                    <a:p>
                      <a:pPr algn="ctr"/>
                      <a:r>
                        <a:rPr lang="en-US" sz="2800" smtClean="0">
                          <a:latin typeface="Cambria" pitchFamily="18" charset="0"/>
                        </a:rPr>
                        <a:t>1</a:t>
                      </a:r>
                      <a:endParaRPr lang="en-US" sz="2800">
                        <a:latin typeface="Cambria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2400" b="1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Cambria" pitchFamily="18" charset="0"/>
                        </a:rPr>
                        <a:t>Technical College</a:t>
                      </a:r>
                      <a:endParaRPr lang="en-US" sz="2400" b="1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Cambria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b="1" smtClean="0">
                          <a:solidFill>
                            <a:srgbClr val="FF0000"/>
                          </a:solidFill>
                          <a:latin typeface="Cambria" pitchFamily="18" charset="0"/>
                        </a:rPr>
                        <a:t>3</a:t>
                      </a:r>
                      <a:endParaRPr lang="en-US" sz="3200" b="1">
                        <a:solidFill>
                          <a:srgbClr val="FF0000"/>
                        </a:solidFill>
                        <a:latin typeface="Cambria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smtClean="0">
                          <a:solidFill>
                            <a:schemeClr val="tx1"/>
                          </a:solidFill>
                          <a:latin typeface="Cambria" pitchFamily="18" charset="0"/>
                        </a:rPr>
                        <a:t>College</a:t>
                      </a:r>
                      <a:r>
                        <a:rPr lang="en-US" sz="2400" b="1" baseline="0" smtClean="0">
                          <a:solidFill>
                            <a:schemeClr val="tx1"/>
                          </a:solidFill>
                          <a:latin typeface="Cambria" pitchFamily="18" charset="0"/>
                        </a:rPr>
                        <a:t> Degree</a:t>
                      </a:r>
                      <a:endParaRPr lang="en-US" sz="2400" b="1">
                        <a:solidFill>
                          <a:schemeClr val="tx1"/>
                        </a:solidFill>
                        <a:latin typeface="Cambria" pitchFamily="18" charset="0"/>
                      </a:endParaRPr>
                    </a:p>
                  </a:txBody>
                  <a:tcPr anchor="ctr"/>
                </a:tc>
              </a:tr>
              <a:tr h="903588">
                <a:tc>
                  <a:txBody>
                    <a:bodyPr/>
                    <a:lstStyle/>
                    <a:p>
                      <a:pPr algn="ctr"/>
                      <a:r>
                        <a:rPr lang="en-US" sz="2800" smtClean="0">
                          <a:latin typeface="Cambria" pitchFamily="18" charset="0"/>
                        </a:rPr>
                        <a:t>2</a:t>
                      </a:r>
                      <a:endParaRPr lang="en-US" sz="2800">
                        <a:latin typeface="Cambria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2400" b="1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Cambria" pitchFamily="18" charset="0"/>
                        </a:rPr>
                        <a:t>Vocational college</a:t>
                      </a:r>
                      <a:endParaRPr lang="en-US" sz="2400" b="1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Cambria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b="1" smtClean="0">
                          <a:solidFill>
                            <a:srgbClr val="FF0000"/>
                          </a:solidFill>
                          <a:latin typeface="Cambria" pitchFamily="18" charset="0"/>
                        </a:rPr>
                        <a:t>3</a:t>
                      </a:r>
                      <a:endParaRPr lang="en-US" sz="3200" b="1">
                        <a:solidFill>
                          <a:srgbClr val="FF0000"/>
                        </a:solidFill>
                        <a:latin typeface="Cambria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smtClean="0">
                          <a:solidFill>
                            <a:schemeClr val="tx1"/>
                          </a:solidFill>
                          <a:latin typeface="Cambria" pitchFamily="18" charset="0"/>
                        </a:rPr>
                        <a:t>Vocational College Degree</a:t>
                      </a:r>
                      <a:endParaRPr lang="en-US" sz="2400" b="1">
                        <a:solidFill>
                          <a:schemeClr val="tx1"/>
                        </a:solidFill>
                        <a:latin typeface="Cambria" pitchFamily="18" charset="0"/>
                      </a:endParaRPr>
                    </a:p>
                  </a:txBody>
                  <a:tcPr anchor="ctr"/>
                </a:tc>
              </a:tr>
              <a:tr h="903588">
                <a:tc>
                  <a:txBody>
                    <a:bodyPr/>
                    <a:lstStyle/>
                    <a:p>
                      <a:pPr algn="ctr"/>
                      <a:r>
                        <a:rPr lang="en-US" sz="2800" smtClean="0">
                          <a:latin typeface="Cambria" pitchFamily="18" charset="0"/>
                        </a:rPr>
                        <a:t>3</a:t>
                      </a:r>
                      <a:endParaRPr lang="en-US" sz="2800">
                        <a:latin typeface="Cambria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2400" b="1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Cambria" pitchFamily="18" charset="0"/>
                        </a:rPr>
                        <a:t>Advanced College</a:t>
                      </a:r>
                      <a:endParaRPr lang="en-US" sz="2400" b="1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Cambria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b="1" smtClean="0">
                          <a:solidFill>
                            <a:srgbClr val="FF0000"/>
                          </a:solidFill>
                          <a:latin typeface="Cambria" pitchFamily="18" charset="0"/>
                        </a:rPr>
                        <a:t>3</a:t>
                      </a:r>
                      <a:endParaRPr lang="en-US" sz="3200" b="1">
                        <a:solidFill>
                          <a:srgbClr val="FF0000"/>
                        </a:solidFill>
                        <a:latin typeface="Cambria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smtClean="0">
                          <a:latin typeface="Cambria" pitchFamily="18" charset="0"/>
                        </a:rPr>
                        <a:t>Advanced College</a:t>
                      </a:r>
                    </a:p>
                    <a:p>
                      <a:pPr algn="ctr"/>
                      <a:r>
                        <a:rPr lang="en-US" sz="2400" b="1" smtClean="0">
                          <a:latin typeface="Cambria" pitchFamily="18" charset="0"/>
                        </a:rPr>
                        <a:t>Degree</a:t>
                      </a:r>
                      <a:endParaRPr lang="en-US" sz="2400" b="1">
                        <a:latin typeface="Cambria" pitchFamily="18" charset="0"/>
                      </a:endParaRPr>
                    </a:p>
                  </a:txBody>
                  <a:tcPr anchor="ctr"/>
                </a:tc>
              </a:tr>
              <a:tr h="903588">
                <a:tc>
                  <a:txBody>
                    <a:bodyPr/>
                    <a:lstStyle/>
                    <a:p>
                      <a:pPr algn="ctr"/>
                      <a:r>
                        <a:rPr lang="en-US" sz="2800" smtClean="0">
                          <a:latin typeface="Cambria" pitchFamily="18" charset="0"/>
                        </a:rPr>
                        <a:t>4</a:t>
                      </a:r>
                      <a:endParaRPr lang="en-US" sz="2800">
                        <a:latin typeface="Cambria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2400" b="1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Cambria" pitchFamily="18" charset="0"/>
                        </a:rPr>
                        <a:t>Professional Intermidiate</a:t>
                      </a:r>
                      <a:endParaRPr lang="en-US" sz="2400" b="1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Cambria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b="1" smtClean="0">
                          <a:solidFill>
                            <a:srgbClr val="FF0000"/>
                          </a:solidFill>
                          <a:latin typeface="Cambria" pitchFamily="18" charset="0"/>
                        </a:rPr>
                        <a:t>2</a:t>
                      </a:r>
                      <a:endParaRPr lang="en-US" sz="3200" b="1">
                        <a:solidFill>
                          <a:srgbClr val="FF0000"/>
                        </a:solidFill>
                        <a:latin typeface="Cambria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smtClean="0">
                          <a:latin typeface="Cambria" pitchFamily="18" charset="0"/>
                        </a:rPr>
                        <a:t>Professional Intermidiate</a:t>
                      </a:r>
                    </a:p>
                    <a:p>
                      <a:pPr algn="ctr"/>
                      <a:r>
                        <a:rPr lang="en-US" sz="2400" b="1" smtClean="0">
                          <a:latin typeface="Cambria" pitchFamily="18" charset="0"/>
                        </a:rPr>
                        <a:t>Degree</a:t>
                      </a:r>
                      <a:endParaRPr lang="en-US" sz="2400" b="1">
                        <a:latin typeface="Cambria" pitchFamily="18" charset="0"/>
                      </a:endParaRPr>
                    </a:p>
                  </a:txBody>
                  <a:tcPr anchor="ctr"/>
                </a:tc>
              </a:tr>
              <a:tr h="903588">
                <a:tc>
                  <a:txBody>
                    <a:bodyPr/>
                    <a:lstStyle/>
                    <a:p>
                      <a:pPr algn="ctr"/>
                      <a:r>
                        <a:rPr lang="en-US" sz="2800" smtClean="0">
                          <a:latin typeface="Cambria" pitchFamily="18" charset="0"/>
                        </a:rPr>
                        <a:t>5</a:t>
                      </a:r>
                      <a:endParaRPr lang="en-US" sz="2800">
                        <a:latin typeface="Cambria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2400" b="1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Cambria" pitchFamily="18" charset="0"/>
                        </a:rPr>
                        <a:t>Vocational</a:t>
                      </a:r>
                      <a:endParaRPr lang="en-US" sz="2400" b="1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Cambria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b="1" smtClean="0">
                          <a:solidFill>
                            <a:srgbClr val="FF0000"/>
                          </a:solidFill>
                          <a:latin typeface="Cambria" pitchFamily="18" charset="0"/>
                        </a:rPr>
                        <a:t>1.5</a:t>
                      </a:r>
                      <a:endParaRPr lang="en-US" sz="3200" b="1">
                        <a:solidFill>
                          <a:srgbClr val="FF0000"/>
                        </a:solidFill>
                        <a:latin typeface="Cambria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smtClean="0">
                          <a:latin typeface="Cambria" pitchFamily="18" charset="0"/>
                        </a:rPr>
                        <a:t>Vocational</a:t>
                      </a:r>
                    </a:p>
                    <a:p>
                      <a:pPr algn="ctr"/>
                      <a:r>
                        <a:rPr lang="en-US" sz="2400" b="1" smtClean="0">
                          <a:latin typeface="Cambria" pitchFamily="18" charset="0"/>
                        </a:rPr>
                        <a:t>Degree</a:t>
                      </a:r>
                      <a:endParaRPr lang="en-US" sz="2400" b="1">
                        <a:latin typeface="Cambria" pitchFamily="18" charset="0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6642301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Majors/Speciality</a:t>
            </a:r>
            <a:endParaRPr lang="en-US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65489052"/>
              </p:ext>
            </p:extLst>
          </p:nvPr>
        </p:nvGraphicFramePr>
        <p:xfrm>
          <a:off x="457200" y="1371600"/>
          <a:ext cx="7923213" cy="4800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5514613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Output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800" b="1"/>
              <a:t>Graduation </a:t>
            </a:r>
            <a:r>
              <a:rPr lang="en-US" sz="2800" b="1" smtClean="0"/>
              <a:t>practice</a:t>
            </a:r>
            <a:r>
              <a:rPr lang="en-US" sz="2800" smtClean="0"/>
              <a:t>: 100% students have</a:t>
            </a:r>
          </a:p>
          <a:p>
            <a:r>
              <a:rPr lang="en-US" sz="2800" b="1"/>
              <a:t>Employment rate after 6 months </a:t>
            </a:r>
            <a:r>
              <a:rPr lang="en-US" sz="2800" b="1"/>
              <a:t>of </a:t>
            </a:r>
            <a:r>
              <a:rPr lang="en-US" sz="2800" b="1" smtClean="0"/>
              <a:t>graduation </a:t>
            </a:r>
          </a:p>
          <a:p>
            <a:pPr lvl="2"/>
            <a:r>
              <a:rPr lang="en-US" sz="2800" b="1">
                <a:solidFill>
                  <a:srgbClr val="FF0000"/>
                </a:solidFill>
              </a:rPr>
              <a:t>83%</a:t>
            </a:r>
            <a:r>
              <a:rPr lang="en-US" sz="2800"/>
              <a:t> has jobs</a:t>
            </a:r>
          </a:p>
          <a:p>
            <a:pPr lvl="2"/>
            <a:r>
              <a:rPr lang="en-US" sz="2800" b="1">
                <a:solidFill>
                  <a:srgbClr val="FF0000"/>
                </a:solidFill>
              </a:rPr>
              <a:t>72%</a:t>
            </a:r>
            <a:r>
              <a:rPr lang="en-US" sz="2800"/>
              <a:t> has jobs that </a:t>
            </a:r>
            <a:r>
              <a:rPr lang="en-US" sz="2800" b="1"/>
              <a:t>is suitable </a:t>
            </a:r>
            <a:r>
              <a:rPr lang="en-US" sz="2800"/>
              <a:t>for their </a:t>
            </a:r>
            <a:r>
              <a:rPr lang="en-US" sz="2800" b="1"/>
              <a:t>majors</a:t>
            </a:r>
          </a:p>
          <a:p>
            <a:r>
              <a:rPr lang="en-US" sz="2800" b="1" smtClean="0"/>
              <a:t>Vocational students</a:t>
            </a:r>
            <a:r>
              <a:rPr lang="en-US" sz="2800" smtClean="0"/>
              <a:t>: </a:t>
            </a:r>
            <a:r>
              <a:rPr lang="en-US" sz="2800" b="1" smtClean="0">
                <a:solidFill>
                  <a:srgbClr val="FF0000"/>
                </a:solidFill>
              </a:rPr>
              <a:t>100%</a:t>
            </a:r>
            <a:r>
              <a:rPr lang="en-US" sz="2800" smtClean="0"/>
              <a:t> has </a:t>
            </a:r>
            <a:r>
              <a:rPr lang="en-US" sz="2800" b="1" smtClean="0"/>
              <a:t>jobs after graduating</a:t>
            </a:r>
          </a:p>
        </p:txBody>
      </p:sp>
    </p:spTree>
    <p:extLst>
      <p:ext uri="{BB962C8B-B14F-4D97-AF65-F5344CB8AC3E}">
        <p14:creationId xmlns:p14="http://schemas.microsoft.com/office/powerpoint/2010/main" val="79417810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Jobs in ICT after Graduating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447800"/>
            <a:ext cx="7923213" cy="5105400"/>
          </a:xfrm>
        </p:spPr>
        <p:txBody>
          <a:bodyPr numCol="2"/>
          <a:lstStyle/>
          <a:p>
            <a:r>
              <a:rPr lang="en-US" sz="2400" b="1">
                <a:solidFill>
                  <a:srgbClr val="C00000"/>
                </a:solidFill>
              </a:rPr>
              <a:t>Computer Systems Manager</a:t>
            </a:r>
          </a:p>
          <a:p>
            <a:r>
              <a:rPr lang="en-US" sz="2400" b="1">
                <a:solidFill>
                  <a:srgbClr val="C00000"/>
                </a:solidFill>
              </a:rPr>
              <a:t>Help Desk Specialist</a:t>
            </a:r>
          </a:p>
          <a:p>
            <a:r>
              <a:rPr lang="en-US" sz="2400" b="1">
                <a:solidFill>
                  <a:srgbClr val="C00000"/>
                </a:solidFill>
              </a:rPr>
              <a:t>Help Desk Technician</a:t>
            </a:r>
          </a:p>
          <a:p>
            <a:r>
              <a:rPr lang="en-US" sz="2400" b="1">
                <a:solidFill>
                  <a:srgbClr val="C00000"/>
                </a:solidFill>
              </a:rPr>
              <a:t>IT Support Manager</a:t>
            </a:r>
          </a:p>
          <a:p>
            <a:r>
              <a:rPr lang="en-US" sz="2400" b="1">
                <a:solidFill>
                  <a:srgbClr val="C00000"/>
                </a:solidFill>
              </a:rPr>
              <a:t>IT Support Specialist</a:t>
            </a:r>
          </a:p>
          <a:p>
            <a:r>
              <a:rPr lang="en-US" sz="2400" b="1" smtClean="0">
                <a:solidFill>
                  <a:srgbClr val="C00000"/>
                </a:solidFill>
              </a:rPr>
              <a:t>Officier</a:t>
            </a:r>
          </a:p>
          <a:p>
            <a:endParaRPr lang="en-US" sz="2400" b="1">
              <a:solidFill>
                <a:srgbClr val="C00000"/>
              </a:solidFill>
            </a:endParaRPr>
          </a:p>
          <a:p>
            <a:endParaRPr lang="en-US" sz="2400" b="1" smtClean="0">
              <a:solidFill>
                <a:srgbClr val="C00000"/>
              </a:solidFill>
            </a:endParaRPr>
          </a:p>
          <a:p>
            <a:endParaRPr lang="en-US" sz="2400" b="1">
              <a:solidFill>
                <a:srgbClr val="C00000"/>
              </a:solidFill>
            </a:endParaRPr>
          </a:p>
          <a:p>
            <a:endParaRPr lang="en-US" sz="2400" b="1" smtClean="0">
              <a:solidFill>
                <a:srgbClr val="C00000"/>
              </a:solidFill>
            </a:endParaRPr>
          </a:p>
          <a:p>
            <a:r>
              <a:rPr lang="en-US" sz="2400" b="1" smtClean="0">
                <a:solidFill>
                  <a:srgbClr val="C00000"/>
                </a:solidFill>
              </a:rPr>
              <a:t>IT </a:t>
            </a:r>
            <a:r>
              <a:rPr lang="en-US" sz="2400" b="1">
                <a:solidFill>
                  <a:srgbClr val="C00000"/>
                </a:solidFill>
              </a:rPr>
              <a:t>Systems Administrator</a:t>
            </a:r>
          </a:p>
          <a:p>
            <a:r>
              <a:rPr lang="en-US" sz="2400" b="1">
                <a:solidFill>
                  <a:srgbClr val="C00000"/>
                </a:solidFill>
              </a:rPr>
              <a:t>Network Systems Administrator</a:t>
            </a:r>
          </a:p>
          <a:p>
            <a:r>
              <a:rPr lang="en-US" sz="2400" b="1" smtClean="0">
                <a:solidFill>
                  <a:srgbClr val="C00000"/>
                </a:solidFill>
              </a:rPr>
              <a:t>Programmer</a:t>
            </a:r>
            <a:endParaRPr lang="en-US" sz="2400" b="1">
              <a:solidFill>
                <a:srgbClr val="C00000"/>
              </a:solidFill>
            </a:endParaRPr>
          </a:p>
          <a:p>
            <a:r>
              <a:rPr lang="en-US" sz="2400" b="1">
                <a:solidFill>
                  <a:srgbClr val="C00000"/>
                </a:solidFill>
              </a:rPr>
              <a:t>Web Administrator</a:t>
            </a:r>
          </a:p>
          <a:p>
            <a:r>
              <a:rPr lang="en-US" sz="2400" b="1" smtClean="0">
                <a:solidFill>
                  <a:srgbClr val="C00000"/>
                </a:solidFill>
              </a:rPr>
              <a:t>Webmaster</a:t>
            </a:r>
          </a:p>
          <a:p>
            <a:r>
              <a:rPr lang="en-US" sz="2400" b="1">
                <a:solidFill>
                  <a:srgbClr val="C00000"/>
                </a:solidFill>
              </a:rPr>
              <a:t>Web </a:t>
            </a:r>
            <a:r>
              <a:rPr lang="en-US" sz="2400" b="1" smtClean="0">
                <a:solidFill>
                  <a:srgbClr val="C00000"/>
                </a:solidFill>
              </a:rPr>
              <a:t>Developer</a:t>
            </a:r>
          </a:p>
        </p:txBody>
      </p:sp>
    </p:spTree>
    <p:extLst>
      <p:ext uri="{BB962C8B-B14F-4D97-AF65-F5344CB8AC3E}">
        <p14:creationId xmlns:p14="http://schemas.microsoft.com/office/powerpoint/2010/main" val="88941835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Reward</a:t>
            </a:r>
            <a:endParaRPr lang="en-US"/>
          </a:p>
        </p:txBody>
      </p:sp>
      <p:pic>
        <p:nvPicPr>
          <p:cNvPr id="4" name="Picture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6400" y="1371600"/>
            <a:ext cx="5486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600200" y="5605630"/>
            <a:ext cx="5562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smtClean="0">
                <a:solidFill>
                  <a:schemeClr val="tx1"/>
                </a:solidFill>
                <a:latin typeface="Cambria" pitchFamily="18" charset="0"/>
              </a:rPr>
              <a:t>A lecturer from IT falculty received 3</a:t>
            </a:r>
            <a:r>
              <a:rPr lang="en-US" b="1" baseline="30000" smtClean="0">
                <a:solidFill>
                  <a:schemeClr val="tx1"/>
                </a:solidFill>
                <a:latin typeface="Cambria" pitchFamily="18" charset="0"/>
              </a:rPr>
              <a:t>rd</a:t>
            </a:r>
            <a:r>
              <a:rPr lang="en-US" b="1" smtClean="0">
                <a:solidFill>
                  <a:schemeClr val="tx1"/>
                </a:solidFill>
                <a:latin typeface="Cambria" pitchFamily="18" charset="0"/>
              </a:rPr>
              <a:t> Prize in teaching contest</a:t>
            </a:r>
            <a:endParaRPr lang="en-US" b="1">
              <a:solidFill>
                <a:schemeClr val="tx1"/>
              </a:solidFill>
              <a:latin typeface="Cambr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145785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Reward</a:t>
            </a:r>
            <a:endParaRPr lang="en-US"/>
          </a:p>
        </p:txBody>
      </p:sp>
      <p:pic>
        <p:nvPicPr>
          <p:cNvPr id="5" name="Picture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5864" y="1600200"/>
            <a:ext cx="5890684" cy="4418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1627239" y="6211669"/>
            <a:ext cx="5562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smtClean="0">
                <a:solidFill>
                  <a:schemeClr val="tx1"/>
                </a:solidFill>
                <a:latin typeface="Cambria" pitchFamily="18" charset="0"/>
              </a:rPr>
              <a:t>Students from IT falculty received 3</a:t>
            </a:r>
            <a:r>
              <a:rPr lang="en-US" b="1" baseline="30000" smtClean="0">
                <a:solidFill>
                  <a:schemeClr val="tx1"/>
                </a:solidFill>
                <a:latin typeface="Cambria" pitchFamily="18" charset="0"/>
              </a:rPr>
              <a:t>rd</a:t>
            </a:r>
            <a:r>
              <a:rPr lang="en-US" b="1" smtClean="0">
                <a:solidFill>
                  <a:schemeClr val="tx1"/>
                </a:solidFill>
                <a:latin typeface="Cambria" pitchFamily="18" charset="0"/>
              </a:rPr>
              <a:t> Prize in National Olympic Contest</a:t>
            </a:r>
            <a:endParaRPr lang="en-US" b="1">
              <a:solidFill>
                <a:schemeClr val="tx1"/>
              </a:solidFill>
              <a:latin typeface="Cambr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998490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Reward</a:t>
            </a:r>
            <a:endParaRPr lang="en-US"/>
          </a:p>
        </p:txBody>
      </p:sp>
      <p:pic>
        <p:nvPicPr>
          <p:cNvPr id="6" name="Picture 2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5864" y="1600200"/>
            <a:ext cx="5890684" cy="4418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752600" y="6201837"/>
            <a:ext cx="5562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smtClean="0">
                <a:solidFill>
                  <a:schemeClr val="tx1"/>
                </a:solidFill>
                <a:latin typeface="Cambria" pitchFamily="18" charset="0"/>
              </a:rPr>
              <a:t>Students from IT falculty received 3</a:t>
            </a:r>
            <a:r>
              <a:rPr lang="en-US" b="1" baseline="30000" smtClean="0">
                <a:solidFill>
                  <a:schemeClr val="tx1"/>
                </a:solidFill>
                <a:latin typeface="Cambria" pitchFamily="18" charset="0"/>
              </a:rPr>
              <a:t>rd</a:t>
            </a:r>
            <a:r>
              <a:rPr lang="en-US" b="1" smtClean="0">
                <a:solidFill>
                  <a:schemeClr val="tx1"/>
                </a:solidFill>
                <a:latin typeface="Cambria" pitchFamily="18" charset="0"/>
              </a:rPr>
              <a:t> Prize in National Olympic Contest</a:t>
            </a:r>
            <a:endParaRPr lang="en-US" b="1">
              <a:solidFill>
                <a:schemeClr val="tx1"/>
              </a:solidFill>
              <a:latin typeface="Cambr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385032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REFERENCE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/>
              <a:t>http://ltt.edu.vn/</a:t>
            </a:r>
          </a:p>
          <a:p>
            <a:pPr marL="0" indent="0">
              <a:buNone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162470"/>
      </p:ext>
    </p:extLst>
  </p:cSld>
  <p:clrMapOvr>
    <a:masterClrMapping/>
  </p:clrMapOvr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572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Arial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572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Arial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572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Arial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572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Arial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142</TotalTime>
  <Words>291</Words>
  <Application>Microsoft Office PowerPoint</Application>
  <PresentationFormat>On-screen Show (4:3)</PresentationFormat>
  <Paragraphs>119</Paragraphs>
  <Slides>18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18</vt:i4>
      </vt:variant>
    </vt:vector>
  </HeadingPairs>
  <TitlesOfParts>
    <vt:vector size="20" baseType="lpstr">
      <vt:lpstr>Default Design</vt:lpstr>
      <vt:lpstr>Default Design</vt:lpstr>
      <vt:lpstr>THE TECHNICAL COLLEGE OF LY TU TRONG</vt:lpstr>
      <vt:lpstr>INTRODUCTION</vt:lpstr>
      <vt:lpstr>CONTENT</vt:lpstr>
      <vt:lpstr>THE STAFFS</vt:lpstr>
      <vt:lpstr>THE STAFFS</vt:lpstr>
      <vt:lpstr>THE DEPARTMENT</vt:lpstr>
      <vt:lpstr>Students</vt:lpstr>
      <vt:lpstr>Students</vt:lpstr>
      <vt:lpstr>Students</vt:lpstr>
      <vt:lpstr>Students</vt:lpstr>
      <vt:lpstr>Training systems</vt:lpstr>
      <vt:lpstr>Majors/Speciality</vt:lpstr>
      <vt:lpstr>Output</vt:lpstr>
      <vt:lpstr>Jobs in ICT after Graduating</vt:lpstr>
      <vt:lpstr>Reward</vt:lpstr>
      <vt:lpstr>Reward</vt:lpstr>
      <vt:lpstr>Reward</vt:lpstr>
      <vt:lpstr>REFERENCE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Department of Computer Science</dc:title>
  <dc:creator>Curriculum Committee - CS Kent State</dc:creator>
  <cp:keywords>Recruitment</cp:keywords>
  <cp:lastModifiedBy>VuThiThaiLinh</cp:lastModifiedBy>
  <cp:revision>24</cp:revision>
  <dcterms:modified xsi:type="dcterms:W3CDTF">2017-09-12T04:37:02Z</dcterms:modified>
</cp:coreProperties>
</file>